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312" r:id="rId7"/>
    <p:sldId id="260" r:id="rId8"/>
    <p:sldId id="338" r:id="rId9"/>
    <p:sldId id="262" r:id="rId10"/>
    <p:sldId id="339" r:id="rId11"/>
    <p:sldId id="340" r:id="rId12"/>
    <p:sldId id="264" r:id="rId13"/>
    <p:sldId id="313" r:id="rId14"/>
    <p:sldId id="314" r:id="rId15"/>
    <p:sldId id="315" r:id="rId16"/>
    <p:sldId id="263" r:id="rId17"/>
    <p:sldId id="342" r:id="rId18"/>
    <p:sldId id="267" r:id="rId19"/>
    <p:sldId id="277" r:id="rId20"/>
    <p:sldId id="317" r:id="rId21"/>
    <p:sldId id="278" r:id="rId22"/>
    <p:sldId id="319" r:id="rId23"/>
    <p:sldId id="318" r:id="rId24"/>
    <p:sldId id="279" r:id="rId25"/>
    <p:sldId id="268" r:id="rId26"/>
    <p:sldId id="301" r:id="rId27"/>
    <p:sldId id="283" r:id="rId28"/>
    <p:sldId id="284" r:id="rId29"/>
    <p:sldId id="285" r:id="rId30"/>
    <p:sldId id="286" r:id="rId31"/>
    <p:sldId id="270" r:id="rId32"/>
    <p:sldId id="326" r:id="rId33"/>
    <p:sldId id="320" r:id="rId34"/>
    <p:sldId id="281" r:id="rId35"/>
    <p:sldId id="321" r:id="rId36"/>
    <p:sldId id="300" r:id="rId37"/>
    <p:sldId id="322" r:id="rId38"/>
    <p:sldId id="293" r:id="rId39"/>
    <p:sldId id="271" r:id="rId40"/>
    <p:sldId id="290" r:id="rId41"/>
    <p:sldId id="289" r:id="rId42"/>
    <p:sldId id="292" r:id="rId43"/>
    <p:sldId id="272" r:id="rId44"/>
    <p:sldId id="327" r:id="rId45"/>
    <p:sldId id="299" r:id="rId46"/>
    <p:sldId id="323" r:id="rId47"/>
    <p:sldId id="324" r:id="rId48"/>
    <p:sldId id="325" r:id="rId49"/>
    <p:sldId id="328" r:id="rId50"/>
    <p:sldId id="274" r:id="rId51"/>
    <p:sldId id="316" r:id="rId52"/>
    <p:sldId id="273" r:id="rId53"/>
    <p:sldId id="275" r:id="rId54"/>
    <p:sldId id="343" r:id="rId55"/>
    <p:sldId id="304" r:id="rId56"/>
    <p:sldId id="329" r:id="rId57"/>
    <p:sldId id="330" r:id="rId58"/>
    <p:sldId id="331" r:id="rId59"/>
    <p:sldId id="333" r:id="rId60"/>
    <p:sldId id="332" r:id="rId61"/>
    <p:sldId id="334" r:id="rId62"/>
    <p:sldId id="306" r:id="rId63"/>
    <p:sldId id="335" r:id="rId64"/>
    <p:sldId id="344" r:id="rId65"/>
    <p:sldId id="308" r:id="rId66"/>
    <p:sldId id="309" r:id="rId67"/>
    <p:sldId id="310" r:id="rId68"/>
    <p:sldId id="311" r:id="rId69"/>
    <p:sldId id="345" r:id="rId70"/>
    <p:sldId id="346" r:id="rId71"/>
    <p:sldId id="336" r:id="rId72"/>
    <p:sldId id="337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41A8A-83DB-44D5-BC9F-492C359FA10F}" type="doc">
      <dgm:prSet loTypeId="urn:microsoft.com/office/officeart/2005/8/layout/vList5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442718F-5CD1-415D-A2D5-7B38700FE560}">
      <dgm:prSet phldrT="[Text]"/>
      <dgm:spPr/>
      <dgm:t>
        <a:bodyPr/>
        <a:lstStyle/>
        <a:p>
          <a:r>
            <a:rPr lang="en-US" dirty="0" smtClean="0"/>
            <a:t>Nasopharynx</a:t>
          </a:r>
          <a:endParaRPr lang="en-US" dirty="0"/>
        </a:p>
      </dgm:t>
    </dgm:pt>
    <dgm:pt modelId="{E7857B00-653A-4602-9A33-75224E561889}" type="parTrans" cxnId="{10ECEE49-32FC-4458-A942-D62535A682E9}">
      <dgm:prSet/>
      <dgm:spPr/>
      <dgm:t>
        <a:bodyPr/>
        <a:lstStyle/>
        <a:p>
          <a:endParaRPr lang="en-US"/>
        </a:p>
      </dgm:t>
    </dgm:pt>
    <dgm:pt modelId="{775B9610-7FE7-48B5-BEA6-A29F44E3985E}" type="sibTrans" cxnId="{10ECEE49-32FC-4458-A942-D62535A682E9}">
      <dgm:prSet/>
      <dgm:spPr/>
      <dgm:t>
        <a:bodyPr/>
        <a:lstStyle/>
        <a:p>
          <a:endParaRPr lang="en-US"/>
        </a:p>
      </dgm:t>
    </dgm:pt>
    <dgm:pt modelId="{F901373E-7198-43F3-8046-16898BB82F14}">
      <dgm:prSet phldrT="[Text]" custT="1"/>
      <dgm:spPr/>
      <dgm:t>
        <a:bodyPr/>
        <a:lstStyle/>
        <a:p>
          <a:r>
            <a:rPr lang="en-US" sz="1600" dirty="0" smtClean="0"/>
            <a:t>Nasal block/ discharge</a:t>
          </a:r>
          <a:endParaRPr lang="en-US" sz="1600" dirty="0"/>
        </a:p>
      </dgm:t>
    </dgm:pt>
    <dgm:pt modelId="{8BABD2A0-A1D3-42FF-BA3A-5B362E97C3BD}" type="parTrans" cxnId="{0A57D752-0190-42FF-A13E-91AC582E09D6}">
      <dgm:prSet/>
      <dgm:spPr/>
      <dgm:t>
        <a:bodyPr/>
        <a:lstStyle/>
        <a:p>
          <a:endParaRPr lang="en-US"/>
        </a:p>
      </dgm:t>
    </dgm:pt>
    <dgm:pt modelId="{A11EDCF7-3B55-4D20-8D90-06C2B1097446}" type="sibTrans" cxnId="{0A57D752-0190-42FF-A13E-91AC582E09D6}">
      <dgm:prSet/>
      <dgm:spPr/>
      <dgm:t>
        <a:bodyPr/>
        <a:lstStyle/>
        <a:p>
          <a:endParaRPr lang="en-US"/>
        </a:p>
      </dgm:t>
    </dgm:pt>
    <dgm:pt modelId="{33447C8E-E1F0-4220-B917-57BBB6A13D49}">
      <dgm:prSet phldrT="[Text]" phldr="1"/>
      <dgm:spPr/>
      <dgm:t>
        <a:bodyPr/>
        <a:lstStyle/>
        <a:p>
          <a:endParaRPr lang="en-US" sz="1300"/>
        </a:p>
      </dgm:t>
    </dgm:pt>
    <dgm:pt modelId="{51F2A35C-9933-4D21-9332-B71AE661D529}" type="parTrans" cxnId="{2E2CF39F-5477-4CA3-8002-3E234B235264}">
      <dgm:prSet/>
      <dgm:spPr/>
      <dgm:t>
        <a:bodyPr/>
        <a:lstStyle/>
        <a:p>
          <a:endParaRPr lang="en-US"/>
        </a:p>
      </dgm:t>
    </dgm:pt>
    <dgm:pt modelId="{81DFAE9F-538D-4793-B550-5D16D27F4788}" type="sibTrans" cxnId="{2E2CF39F-5477-4CA3-8002-3E234B235264}">
      <dgm:prSet/>
      <dgm:spPr/>
      <dgm:t>
        <a:bodyPr/>
        <a:lstStyle/>
        <a:p>
          <a:endParaRPr lang="en-US"/>
        </a:p>
      </dgm:t>
    </dgm:pt>
    <dgm:pt modelId="{93A84F03-891D-4DC5-B5A7-ADF1123496DF}">
      <dgm:prSet phldrT="[Text]"/>
      <dgm:spPr/>
      <dgm:t>
        <a:bodyPr/>
        <a:lstStyle/>
        <a:p>
          <a:r>
            <a:rPr lang="en-US" dirty="0" smtClean="0"/>
            <a:t>Oropharynx</a:t>
          </a:r>
          <a:endParaRPr lang="en-US" dirty="0"/>
        </a:p>
      </dgm:t>
    </dgm:pt>
    <dgm:pt modelId="{ECA2820D-8369-4DBB-BF7B-6F0DBD27FADF}" type="parTrans" cxnId="{B770DB0F-2587-463C-A626-72E14D53FF56}">
      <dgm:prSet/>
      <dgm:spPr/>
      <dgm:t>
        <a:bodyPr/>
        <a:lstStyle/>
        <a:p>
          <a:endParaRPr lang="en-US"/>
        </a:p>
      </dgm:t>
    </dgm:pt>
    <dgm:pt modelId="{A5BAB6DF-B79A-4F99-8A25-81647D9F2845}" type="sibTrans" cxnId="{B770DB0F-2587-463C-A626-72E14D53FF56}">
      <dgm:prSet/>
      <dgm:spPr/>
      <dgm:t>
        <a:bodyPr/>
        <a:lstStyle/>
        <a:p>
          <a:endParaRPr lang="en-US"/>
        </a:p>
      </dgm:t>
    </dgm:pt>
    <dgm:pt modelId="{E80966FC-584B-4D82-A4CD-82F15880F93F}">
      <dgm:prSet phldrT="[Text]" phldr="1"/>
      <dgm:spPr/>
      <dgm:t>
        <a:bodyPr/>
        <a:lstStyle/>
        <a:p>
          <a:endParaRPr lang="en-US" sz="900"/>
        </a:p>
      </dgm:t>
    </dgm:pt>
    <dgm:pt modelId="{D5C6E572-258B-427D-AD15-A185FF23A75E}" type="parTrans" cxnId="{16B7A69C-521D-4DC8-935A-EE08C67E785E}">
      <dgm:prSet/>
      <dgm:spPr/>
      <dgm:t>
        <a:bodyPr/>
        <a:lstStyle/>
        <a:p>
          <a:endParaRPr lang="en-US"/>
        </a:p>
      </dgm:t>
    </dgm:pt>
    <dgm:pt modelId="{C33FED6C-CA7D-408D-871C-85DA44D764BB}" type="sibTrans" cxnId="{16B7A69C-521D-4DC8-935A-EE08C67E785E}">
      <dgm:prSet/>
      <dgm:spPr/>
      <dgm:t>
        <a:bodyPr/>
        <a:lstStyle/>
        <a:p>
          <a:endParaRPr lang="en-US"/>
        </a:p>
      </dgm:t>
    </dgm:pt>
    <dgm:pt modelId="{7A22303B-EBE5-4880-B83B-EB291E1FB1AC}">
      <dgm:prSet phldrT="[Text]" phldr="1"/>
      <dgm:spPr/>
      <dgm:t>
        <a:bodyPr/>
        <a:lstStyle/>
        <a:p>
          <a:endParaRPr lang="en-US" sz="900"/>
        </a:p>
      </dgm:t>
    </dgm:pt>
    <dgm:pt modelId="{360AB404-5858-43A8-9BB5-36B0728841DF}" type="parTrans" cxnId="{F7F5ADF8-C667-4C8C-A5A4-86BA497D9511}">
      <dgm:prSet/>
      <dgm:spPr/>
      <dgm:t>
        <a:bodyPr/>
        <a:lstStyle/>
        <a:p>
          <a:endParaRPr lang="en-US"/>
        </a:p>
      </dgm:t>
    </dgm:pt>
    <dgm:pt modelId="{75D547A7-234A-4884-B3BC-9F986236488C}" type="sibTrans" cxnId="{F7F5ADF8-C667-4C8C-A5A4-86BA497D9511}">
      <dgm:prSet/>
      <dgm:spPr/>
      <dgm:t>
        <a:bodyPr/>
        <a:lstStyle/>
        <a:p>
          <a:endParaRPr lang="en-US"/>
        </a:p>
      </dgm:t>
    </dgm:pt>
    <dgm:pt modelId="{24B80347-F97D-4D40-B33B-9578ABFF19E0}">
      <dgm:prSet phldrT="[Text]"/>
      <dgm:spPr/>
      <dgm:t>
        <a:bodyPr/>
        <a:lstStyle/>
        <a:p>
          <a:r>
            <a:rPr lang="en-US" dirty="0" smtClean="0"/>
            <a:t>Hypopharynx</a:t>
          </a:r>
          <a:endParaRPr lang="en-US" dirty="0"/>
        </a:p>
      </dgm:t>
    </dgm:pt>
    <dgm:pt modelId="{13E25458-3DCB-471E-9870-F097B410188C}" type="parTrans" cxnId="{E9088DBB-E669-4C2D-B281-08648ED2E3EE}">
      <dgm:prSet/>
      <dgm:spPr/>
      <dgm:t>
        <a:bodyPr/>
        <a:lstStyle/>
        <a:p>
          <a:endParaRPr lang="en-US"/>
        </a:p>
      </dgm:t>
    </dgm:pt>
    <dgm:pt modelId="{E0E65DAC-7E58-4DA6-8D57-0BA9F6C9D997}" type="sibTrans" cxnId="{E9088DBB-E669-4C2D-B281-08648ED2E3EE}">
      <dgm:prSet/>
      <dgm:spPr/>
      <dgm:t>
        <a:bodyPr/>
        <a:lstStyle/>
        <a:p>
          <a:endParaRPr lang="en-US"/>
        </a:p>
      </dgm:t>
    </dgm:pt>
    <dgm:pt modelId="{AB14F314-145B-4C64-ACFB-00060F9A6C5C}">
      <dgm:prSet phldrT="[Text]" custT="1"/>
      <dgm:spPr/>
      <dgm:t>
        <a:bodyPr/>
        <a:lstStyle/>
        <a:p>
          <a:r>
            <a:rPr lang="en-US" sz="1600" dirty="0" smtClean="0"/>
            <a:t>Foreign body sensation or pain in throat</a:t>
          </a:r>
          <a:endParaRPr lang="en-US" sz="1600" dirty="0"/>
        </a:p>
      </dgm:t>
    </dgm:pt>
    <dgm:pt modelId="{1B96E734-79B6-400F-A28D-742DD7FDE79C}" type="parTrans" cxnId="{AAB8DD9C-CBAC-4C26-B7A7-71A127751FEE}">
      <dgm:prSet/>
      <dgm:spPr/>
      <dgm:t>
        <a:bodyPr/>
        <a:lstStyle/>
        <a:p>
          <a:endParaRPr lang="en-US"/>
        </a:p>
      </dgm:t>
    </dgm:pt>
    <dgm:pt modelId="{EA486B44-754E-46AC-A0A3-D764016B4836}" type="sibTrans" cxnId="{AAB8DD9C-CBAC-4C26-B7A7-71A127751FEE}">
      <dgm:prSet/>
      <dgm:spPr/>
      <dgm:t>
        <a:bodyPr/>
        <a:lstStyle/>
        <a:p>
          <a:endParaRPr lang="en-US"/>
        </a:p>
      </dgm:t>
    </dgm:pt>
    <dgm:pt modelId="{FF04CD72-C736-4FB1-8C26-BFCA73A74EBA}">
      <dgm:prSet phldrT="[Text]" custT="1"/>
      <dgm:spPr/>
      <dgm:t>
        <a:bodyPr/>
        <a:lstStyle/>
        <a:p>
          <a:endParaRPr lang="en-US" sz="1600" dirty="0"/>
        </a:p>
      </dgm:t>
    </dgm:pt>
    <dgm:pt modelId="{D94E5BD6-45AC-4E7E-9C98-49CE3E69F6AD}" type="parTrans" cxnId="{F65BE6F1-0933-42E8-BC61-0FC0F39FF023}">
      <dgm:prSet/>
      <dgm:spPr/>
      <dgm:t>
        <a:bodyPr/>
        <a:lstStyle/>
        <a:p>
          <a:endParaRPr lang="en-US"/>
        </a:p>
      </dgm:t>
    </dgm:pt>
    <dgm:pt modelId="{3E3802BF-A916-4626-A14F-B5916D7B1726}" type="sibTrans" cxnId="{F65BE6F1-0933-42E8-BC61-0FC0F39FF023}">
      <dgm:prSet/>
      <dgm:spPr/>
      <dgm:t>
        <a:bodyPr/>
        <a:lstStyle/>
        <a:p>
          <a:endParaRPr lang="en-US"/>
        </a:p>
      </dgm:t>
    </dgm:pt>
    <dgm:pt modelId="{AECD2DE1-E7DE-4A5F-A08D-4B9363CF9658}">
      <dgm:prSet custT="1"/>
      <dgm:spPr/>
      <dgm:t>
        <a:bodyPr/>
        <a:lstStyle/>
        <a:p>
          <a:r>
            <a:rPr lang="en-US" sz="1600" dirty="0" smtClean="0"/>
            <a:t>Ear block, ringing in ears, decreased hearing, earache</a:t>
          </a:r>
        </a:p>
      </dgm:t>
    </dgm:pt>
    <dgm:pt modelId="{208EA586-4000-4911-97E9-17689375712E}" type="parTrans" cxnId="{74947267-CE36-4CA4-A8DF-7FCEF745DD65}">
      <dgm:prSet/>
      <dgm:spPr/>
      <dgm:t>
        <a:bodyPr/>
        <a:lstStyle/>
        <a:p>
          <a:endParaRPr lang="en-US"/>
        </a:p>
      </dgm:t>
    </dgm:pt>
    <dgm:pt modelId="{43628EB0-2BC9-4348-8D6B-2F09F34F93E5}" type="sibTrans" cxnId="{74947267-CE36-4CA4-A8DF-7FCEF745DD65}">
      <dgm:prSet/>
      <dgm:spPr/>
      <dgm:t>
        <a:bodyPr/>
        <a:lstStyle/>
        <a:p>
          <a:endParaRPr lang="en-US"/>
        </a:p>
      </dgm:t>
    </dgm:pt>
    <dgm:pt modelId="{C87A35DA-09FD-4923-AF0F-EC22575BEFA1}">
      <dgm:prSet custT="1"/>
      <dgm:spPr/>
      <dgm:t>
        <a:bodyPr/>
        <a:lstStyle/>
        <a:p>
          <a:r>
            <a:rPr lang="en-US" sz="1600" dirty="0" smtClean="0"/>
            <a:t>Headache</a:t>
          </a:r>
        </a:p>
      </dgm:t>
    </dgm:pt>
    <dgm:pt modelId="{E4668AB6-0AE0-4443-A3FD-448EE97E8432}" type="parTrans" cxnId="{0EACA2A3-DA3C-4787-9F69-8C43B53D2A75}">
      <dgm:prSet/>
      <dgm:spPr/>
      <dgm:t>
        <a:bodyPr/>
        <a:lstStyle/>
        <a:p>
          <a:endParaRPr lang="en-US"/>
        </a:p>
      </dgm:t>
    </dgm:pt>
    <dgm:pt modelId="{2E6F7769-5322-4466-A970-52B5F1C6BF26}" type="sibTrans" cxnId="{0EACA2A3-DA3C-4787-9F69-8C43B53D2A75}">
      <dgm:prSet/>
      <dgm:spPr/>
      <dgm:t>
        <a:bodyPr/>
        <a:lstStyle/>
        <a:p>
          <a:endParaRPr lang="en-US"/>
        </a:p>
      </dgm:t>
    </dgm:pt>
    <dgm:pt modelId="{69232ADB-7E0D-409E-9449-FB431BFB97BD}">
      <dgm:prSet custT="1"/>
      <dgm:spPr/>
      <dgm:t>
        <a:bodyPr/>
        <a:lstStyle/>
        <a:p>
          <a:r>
            <a:rPr lang="en-US" sz="1600" dirty="0" smtClean="0"/>
            <a:t>Difficulty in swallowing/ breathing</a:t>
          </a:r>
        </a:p>
      </dgm:t>
    </dgm:pt>
    <dgm:pt modelId="{50B24F31-3403-4B77-8BE9-6BC293C6FA98}" type="parTrans" cxnId="{9B86ED13-CB24-4DAC-8248-7692C22A560A}">
      <dgm:prSet/>
      <dgm:spPr/>
      <dgm:t>
        <a:bodyPr/>
        <a:lstStyle/>
        <a:p>
          <a:endParaRPr lang="en-US"/>
        </a:p>
      </dgm:t>
    </dgm:pt>
    <dgm:pt modelId="{C416A8EA-76C6-41C8-809B-17F7A2A840A9}" type="sibTrans" cxnId="{9B86ED13-CB24-4DAC-8248-7692C22A560A}">
      <dgm:prSet/>
      <dgm:spPr/>
      <dgm:t>
        <a:bodyPr/>
        <a:lstStyle/>
        <a:p>
          <a:endParaRPr lang="en-US"/>
        </a:p>
      </dgm:t>
    </dgm:pt>
    <dgm:pt modelId="{D43F16D9-1115-43AC-A50B-FC22FDE50B36}">
      <dgm:prSet custT="1"/>
      <dgm:spPr/>
      <dgm:t>
        <a:bodyPr/>
        <a:lstStyle/>
        <a:p>
          <a:r>
            <a:rPr lang="en-US" sz="1600" dirty="0" smtClean="0"/>
            <a:t>Pain while swallowing</a:t>
          </a:r>
        </a:p>
      </dgm:t>
    </dgm:pt>
    <dgm:pt modelId="{5991E255-5B39-4FAA-B366-B2EA018C03C1}" type="parTrans" cxnId="{BDF7A3AC-42F9-4EB7-A755-C1E55A5973C3}">
      <dgm:prSet/>
      <dgm:spPr/>
      <dgm:t>
        <a:bodyPr/>
        <a:lstStyle/>
        <a:p>
          <a:endParaRPr lang="en-US"/>
        </a:p>
      </dgm:t>
    </dgm:pt>
    <dgm:pt modelId="{AD2E44B7-4B96-4130-96CA-063383E9644F}" type="sibTrans" cxnId="{BDF7A3AC-42F9-4EB7-A755-C1E55A5973C3}">
      <dgm:prSet/>
      <dgm:spPr/>
      <dgm:t>
        <a:bodyPr/>
        <a:lstStyle/>
        <a:p>
          <a:endParaRPr lang="en-US"/>
        </a:p>
      </dgm:t>
    </dgm:pt>
    <dgm:pt modelId="{4B889F81-18BC-429D-8B55-76480777E077}">
      <dgm:prSet custT="1"/>
      <dgm:spPr/>
      <dgm:t>
        <a:bodyPr/>
        <a:lstStyle/>
        <a:p>
          <a:r>
            <a:rPr lang="en-US" sz="1600" dirty="0" smtClean="0"/>
            <a:t>Change of voice (Hot Potato / Muffled Speech)</a:t>
          </a:r>
        </a:p>
      </dgm:t>
    </dgm:pt>
    <dgm:pt modelId="{31BFE387-0F26-41EC-8885-2F8704FDFC73}" type="parTrans" cxnId="{139BEA20-4744-4336-B772-B0887E8EA315}">
      <dgm:prSet/>
      <dgm:spPr/>
      <dgm:t>
        <a:bodyPr/>
        <a:lstStyle/>
        <a:p>
          <a:endParaRPr lang="en-US"/>
        </a:p>
      </dgm:t>
    </dgm:pt>
    <dgm:pt modelId="{DDFF57BB-291E-4DCE-846D-411EB1F706B9}" type="sibTrans" cxnId="{139BEA20-4744-4336-B772-B0887E8EA315}">
      <dgm:prSet/>
      <dgm:spPr/>
      <dgm:t>
        <a:bodyPr/>
        <a:lstStyle/>
        <a:p>
          <a:endParaRPr lang="en-US"/>
        </a:p>
      </dgm:t>
    </dgm:pt>
    <dgm:pt modelId="{6A2BF1C9-ED62-4593-A0B4-548DBB4F3AE1}">
      <dgm:prSet custT="1"/>
      <dgm:spPr/>
      <dgm:t>
        <a:bodyPr/>
        <a:lstStyle/>
        <a:p>
          <a:r>
            <a:rPr lang="en-US" sz="1600" dirty="0" smtClean="0"/>
            <a:t>Bleeding from mouth</a:t>
          </a:r>
          <a:endParaRPr lang="en-US" sz="1600" dirty="0"/>
        </a:p>
      </dgm:t>
    </dgm:pt>
    <dgm:pt modelId="{F74D7A0D-EC54-45E5-A290-9607E0D7AD5F}" type="parTrans" cxnId="{29E0DAC0-88EA-4F06-81CD-523C26A31206}">
      <dgm:prSet/>
      <dgm:spPr/>
      <dgm:t>
        <a:bodyPr/>
        <a:lstStyle/>
        <a:p>
          <a:endParaRPr lang="en-US"/>
        </a:p>
      </dgm:t>
    </dgm:pt>
    <dgm:pt modelId="{4E948DEA-2E88-465E-AA81-5DE23E863D02}" type="sibTrans" cxnId="{29E0DAC0-88EA-4F06-81CD-523C26A31206}">
      <dgm:prSet/>
      <dgm:spPr/>
      <dgm:t>
        <a:bodyPr/>
        <a:lstStyle/>
        <a:p>
          <a:endParaRPr lang="en-US"/>
        </a:p>
      </dgm:t>
    </dgm:pt>
    <dgm:pt modelId="{6A963F3B-3F68-4413-BC8B-DCDAB1DB2E05}">
      <dgm:prSet phldrT="[Text]" custT="1"/>
      <dgm:spPr/>
      <dgm:t>
        <a:bodyPr/>
        <a:lstStyle/>
        <a:p>
          <a:endParaRPr lang="en-US" sz="1600" dirty="0"/>
        </a:p>
      </dgm:t>
    </dgm:pt>
    <dgm:pt modelId="{0B8965AB-30C2-435C-BEB2-374ED843FA27}" type="parTrans" cxnId="{97E634D2-5976-44FE-B41F-EA0B9AFDDC5A}">
      <dgm:prSet/>
      <dgm:spPr/>
    </dgm:pt>
    <dgm:pt modelId="{30B0A80E-99DF-4FF7-9329-EC0F4AE76864}" type="sibTrans" cxnId="{97E634D2-5976-44FE-B41F-EA0B9AFDDC5A}">
      <dgm:prSet/>
      <dgm:spPr/>
    </dgm:pt>
    <dgm:pt modelId="{F5CE6765-4F37-46BE-BC49-01B29433F51D}" type="pres">
      <dgm:prSet presAssocID="{64D41A8A-83DB-44D5-BC9F-492C359FA1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0E7FE8-A72F-4433-A6CD-BCF7E2BA3DB8}" type="pres">
      <dgm:prSet presAssocID="{4442718F-5CD1-415D-A2D5-7B38700FE560}" presName="linNode" presStyleCnt="0"/>
      <dgm:spPr/>
    </dgm:pt>
    <dgm:pt modelId="{937E8F2A-58A6-439A-AA11-32D74F9DDE8E}" type="pres">
      <dgm:prSet presAssocID="{4442718F-5CD1-415D-A2D5-7B38700FE560}" presName="parentText" presStyleLbl="node1" presStyleIdx="0" presStyleCnt="3" custScaleX="80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249C-9081-4B7B-B0C7-185883DF4C97}" type="pres">
      <dgm:prSet presAssocID="{4442718F-5CD1-415D-A2D5-7B38700FE560}" presName="descendantText" presStyleLbl="alignAccFollowNode1" presStyleIdx="0" presStyleCnt="3" custScaleX="105440" custScaleY="125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4D83A-5957-405B-BA2C-A196ABB388FE}" type="pres">
      <dgm:prSet presAssocID="{775B9610-7FE7-48B5-BEA6-A29F44E3985E}" presName="sp" presStyleCnt="0"/>
      <dgm:spPr/>
    </dgm:pt>
    <dgm:pt modelId="{1264C605-11D4-4CA1-A596-E7D6A8B6A028}" type="pres">
      <dgm:prSet presAssocID="{93A84F03-891D-4DC5-B5A7-ADF1123496DF}" presName="linNode" presStyleCnt="0"/>
      <dgm:spPr/>
    </dgm:pt>
    <dgm:pt modelId="{2508DF3D-6B58-410B-8AE1-0DD32B95F806}" type="pres">
      <dgm:prSet presAssocID="{93A84F03-891D-4DC5-B5A7-ADF1123496DF}" presName="parentText" presStyleLbl="node1" presStyleIdx="1" presStyleCnt="3" custScaleX="794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0BADE-8D62-4DD6-9368-FEA68A96B169}" type="pres">
      <dgm:prSet presAssocID="{93A84F03-891D-4DC5-B5A7-ADF1123496DF}" presName="descendantText" presStyleLbl="alignAccFollowNode1" presStyleIdx="1" presStyleCnt="3" custScaleX="106134" custScaleY="115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AA885-8823-4E6D-B0B3-8135020E124B}" type="pres">
      <dgm:prSet presAssocID="{A5BAB6DF-B79A-4F99-8A25-81647D9F2845}" presName="sp" presStyleCnt="0"/>
      <dgm:spPr/>
    </dgm:pt>
    <dgm:pt modelId="{7042775E-48EE-4E42-A180-6DFE30C37CBC}" type="pres">
      <dgm:prSet presAssocID="{24B80347-F97D-4D40-B33B-9578ABFF19E0}" presName="linNode" presStyleCnt="0"/>
      <dgm:spPr/>
    </dgm:pt>
    <dgm:pt modelId="{DE29743D-26D0-4381-891F-ECBBB33E41AA}" type="pres">
      <dgm:prSet presAssocID="{24B80347-F97D-4D40-B33B-9578ABFF19E0}" presName="parentText" presStyleLbl="node1" presStyleIdx="2" presStyleCnt="3" custScaleX="80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E2B96-07DC-424A-A8DA-3C60DC10146C}" type="pres">
      <dgm:prSet presAssocID="{24B80347-F97D-4D40-B33B-9578ABFF19E0}" presName="descendantText" presStyleLbl="alignAccFollowNode1" presStyleIdx="2" presStyleCnt="3" custScaleX="105440" custScaleY="102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7D752-0190-42FF-A13E-91AC582E09D6}" srcId="{4442718F-5CD1-415D-A2D5-7B38700FE560}" destId="{F901373E-7198-43F3-8046-16898BB82F14}" srcOrd="1" destOrd="0" parTransId="{8BABD2A0-A1D3-42FF-BA3A-5B362E97C3BD}" sibTransId="{A11EDCF7-3B55-4D20-8D90-06C2B1097446}"/>
    <dgm:cxn modelId="{BE613AB6-5FDC-4167-A57C-486EEF26AEF0}" type="presOf" srcId="{7A22303B-EBE5-4880-B83B-EB291E1FB1AC}" destId="{07F0BADE-8D62-4DD6-9368-FEA68A96B169}" srcOrd="0" destOrd="5" presId="urn:microsoft.com/office/officeart/2005/8/layout/vList5"/>
    <dgm:cxn modelId="{97E634D2-5976-44FE-B41F-EA0B9AFDDC5A}" srcId="{4442718F-5CD1-415D-A2D5-7B38700FE560}" destId="{6A963F3B-3F68-4413-BC8B-DCDAB1DB2E05}" srcOrd="0" destOrd="0" parTransId="{0B8965AB-30C2-435C-BEB2-374ED843FA27}" sibTransId="{30B0A80E-99DF-4FF7-9329-EC0F4AE76864}"/>
    <dgm:cxn modelId="{9B86ED13-CB24-4DAC-8248-7692C22A560A}" srcId="{93A84F03-891D-4DC5-B5A7-ADF1123496DF}" destId="{69232ADB-7E0D-409E-9449-FB431BFB97BD}" srcOrd="1" destOrd="0" parTransId="{50B24F31-3403-4B77-8BE9-6BC293C6FA98}" sibTransId="{C416A8EA-76C6-41C8-809B-17F7A2A840A9}"/>
    <dgm:cxn modelId="{0EACA2A3-DA3C-4787-9F69-8C43B53D2A75}" srcId="{4442718F-5CD1-415D-A2D5-7B38700FE560}" destId="{C87A35DA-09FD-4923-AF0F-EC22575BEFA1}" srcOrd="3" destOrd="0" parTransId="{E4668AB6-0AE0-4443-A3FD-448EE97E8432}" sibTransId="{2E6F7769-5322-4466-A970-52B5F1C6BF26}"/>
    <dgm:cxn modelId="{29E0DAC0-88EA-4F06-81CD-523C26A31206}" srcId="{93A84F03-891D-4DC5-B5A7-ADF1123496DF}" destId="{6A2BF1C9-ED62-4593-A0B4-548DBB4F3AE1}" srcOrd="4" destOrd="0" parTransId="{F74D7A0D-EC54-45E5-A290-9607E0D7AD5F}" sibTransId="{4E948DEA-2E88-465E-AA81-5DE23E863D02}"/>
    <dgm:cxn modelId="{0735F7AE-8F54-4448-924A-5B29E0D2659B}" type="presOf" srcId="{6A963F3B-3F68-4413-BC8B-DCDAB1DB2E05}" destId="{CB9D249C-9081-4B7B-B0C7-185883DF4C97}" srcOrd="0" destOrd="0" presId="urn:microsoft.com/office/officeart/2005/8/layout/vList5"/>
    <dgm:cxn modelId="{B2E06402-8D79-4D99-8C5D-124ED83C66A8}" type="presOf" srcId="{E80966FC-584B-4D82-A4CD-82F15880F93F}" destId="{07F0BADE-8D62-4DD6-9368-FEA68A96B169}" srcOrd="0" destOrd="0" presId="urn:microsoft.com/office/officeart/2005/8/layout/vList5"/>
    <dgm:cxn modelId="{F221BD6D-4BE0-4434-9352-DB8A83E83FB1}" type="presOf" srcId="{AB14F314-145B-4C64-ACFB-00060F9A6C5C}" destId="{640E2B96-07DC-424A-A8DA-3C60DC10146C}" srcOrd="0" destOrd="0" presId="urn:microsoft.com/office/officeart/2005/8/layout/vList5"/>
    <dgm:cxn modelId="{B770DB0F-2587-463C-A626-72E14D53FF56}" srcId="{64D41A8A-83DB-44D5-BC9F-492C359FA10F}" destId="{93A84F03-891D-4DC5-B5A7-ADF1123496DF}" srcOrd="1" destOrd="0" parTransId="{ECA2820D-8369-4DBB-BF7B-6F0DBD27FADF}" sibTransId="{A5BAB6DF-B79A-4F99-8A25-81647D9F2845}"/>
    <dgm:cxn modelId="{F7F5ADF8-C667-4C8C-A5A4-86BA497D9511}" srcId="{93A84F03-891D-4DC5-B5A7-ADF1123496DF}" destId="{7A22303B-EBE5-4880-B83B-EB291E1FB1AC}" srcOrd="5" destOrd="0" parTransId="{360AB404-5858-43A8-9BB5-36B0728841DF}" sibTransId="{75D547A7-234A-4884-B3BC-9F986236488C}"/>
    <dgm:cxn modelId="{10ECEE49-32FC-4458-A942-D62535A682E9}" srcId="{64D41A8A-83DB-44D5-BC9F-492C359FA10F}" destId="{4442718F-5CD1-415D-A2D5-7B38700FE560}" srcOrd="0" destOrd="0" parTransId="{E7857B00-653A-4602-9A33-75224E561889}" sibTransId="{775B9610-7FE7-48B5-BEA6-A29F44E3985E}"/>
    <dgm:cxn modelId="{E9088DBB-E669-4C2D-B281-08648ED2E3EE}" srcId="{64D41A8A-83DB-44D5-BC9F-492C359FA10F}" destId="{24B80347-F97D-4D40-B33B-9578ABFF19E0}" srcOrd="2" destOrd="0" parTransId="{13E25458-3DCB-471E-9870-F097B410188C}" sibTransId="{E0E65DAC-7E58-4DA6-8D57-0BA9F6C9D997}"/>
    <dgm:cxn modelId="{37CE9F89-95A3-42F8-9277-F71E89AB11D1}" type="presOf" srcId="{69232ADB-7E0D-409E-9449-FB431BFB97BD}" destId="{07F0BADE-8D62-4DD6-9368-FEA68A96B169}" srcOrd="0" destOrd="1" presId="urn:microsoft.com/office/officeart/2005/8/layout/vList5"/>
    <dgm:cxn modelId="{2599653C-19D3-495E-A2D7-E2442B14EBED}" type="presOf" srcId="{6A2BF1C9-ED62-4593-A0B4-548DBB4F3AE1}" destId="{07F0BADE-8D62-4DD6-9368-FEA68A96B169}" srcOrd="0" destOrd="4" presId="urn:microsoft.com/office/officeart/2005/8/layout/vList5"/>
    <dgm:cxn modelId="{D24D93B6-FCF8-4120-845F-F260D9F04769}" type="presOf" srcId="{AECD2DE1-E7DE-4A5F-A08D-4B9363CF9658}" destId="{CB9D249C-9081-4B7B-B0C7-185883DF4C97}" srcOrd="0" destOrd="2" presId="urn:microsoft.com/office/officeart/2005/8/layout/vList5"/>
    <dgm:cxn modelId="{7CB56311-009E-4EB3-9777-659209AD7F79}" type="presOf" srcId="{D43F16D9-1115-43AC-A50B-FC22FDE50B36}" destId="{07F0BADE-8D62-4DD6-9368-FEA68A96B169}" srcOrd="0" destOrd="2" presId="urn:microsoft.com/office/officeart/2005/8/layout/vList5"/>
    <dgm:cxn modelId="{B2750FD9-1D64-4251-B0F0-A5AD5AC39588}" type="presOf" srcId="{4442718F-5CD1-415D-A2D5-7B38700FE560}" destId="{937E8F2A-58A6-439A-AA11-32D74F9DDE8E}" srcOrd="0" destOrd="0" presId="urn:microsoft.com/office/officeart/2005/8/layout/vList5"/>
    <dgm:cxn modelId="{74947267-CE36-4CA4-A8DF-7FCEF745DD65}" srcId="{4442718F-5CD1-415D-A2D5-7B38700FE560}" destId="{AECD2DE1-E7DE-4A5F-A08D-4B9363CF9658}" srcOrd="2" destOrd="0" parTransId="{208EA586-4000-4911-97E9-17689375712E}" sibTransId="{43628EB0-2BC9-4348-8D6B-2F09F34F93E5}"/>
    <dgm:cxn modelId="{13C8F88B-2DFB-478A-A83F-C0F072F4DEEB}" type="presOf" srcId="{4B889F81-18BC-429D-8B55-76480777E077}" destId="{07F0BADE-8D62-4DD6-9368-FEA68A96B169}" srcOrd="0" destOrd="3" presId="urn:microsoft.com/office/officeart/2005/8/layout/vList5"/>
    <dgm:cxn modelId="{83B63A8B-A1EA-436B-B053-414642311EA0}" type="presOf" srcId="{24B80347-F97D-4D40-B33B-9578ABFF19E0}" destId="{DE29743D-26D0-4381-891F-ECBBB33E41AA}" srcOrd="0" destOrd="0" presId="urn:microsoft.com/office/officeart/2005/8/layout/vList5"/>
    <dgm:cxn modelId="{16B7A69C-521D-4DC8-935A-EE08C67E785E}" srcId="{93A84F03-891D-4DC5-B5A7-ADF1123496DF}" destId="{E80966FC-584B-4D82-A4CD-82F15880F93F}" srcOrd="0" destOrd="0" parTransId="{D5C6E572-258B-427D-AD15-A185FF23A75E}" sibTransId="{C33FED6C-CA7D-408D-871C-85DA44D764BB}"/>
    <dgm:cxn modelId="{2E2CF39F-5477-4CA3-8002-3E234B235264}" srcId="{4442718F-5CD1-415D-A2D5-7B38700FE560}" destId="{33447C8E-E1F0-4220-B917-57BBB6A13D49}" srcOrd="4" destOrd="0" parTransId="{51F2A35C-9933-4D21-9332-B71AE661D529}" sibTransId="{81DFAE9F-538D-4793-B550-5D16D27F4788}"/>
    <dgm:cxn modelId="{B85D6E2A-2342-4D36-99F6-54A71A27D961}" type="presOf" srcId="{64D41A8A-83DB-44D5-BC9F-492C359FA10F}" destId="{F5CE6765-4F37-46BE-BC49-01B29433F51D}" srcOrd="0" destOrd="0" presId="urn:microsoft.com/office/officeart/2005/8/layout/vList5"/>
    <dgm:cxn modelId="{27B6E02B-35A5-4813-9268-D3BFA14E22F7}" type="presOf" srcId="{F901373E-7198-43F3-8046-16898BB82F14}" destId="{CB9D249C-9081-4B7B-B0C7-185883DF4C97}" srcOrd="0" destOrd="1" presId="urn:microsoft.com/office/officeart/2005/8/layout/vList5"/>
    <dgm:cxn modelId="{8A8A4CCE-E2DA-4B47-9C0B-C25A7D1CA892}" type="presOf" srcId="{93A84F03-891D-4DC5-B5A7-ADF1123496DF}" destId="{2508DF3D-6B58-410B-8AE1-0DD32B95F806}" srcOrd="0" destOrd="0" presId="urn:microsoft.com/office/officeart/2005/8/layout/vList5"/>
    <dgm:cxn modelId="{916B8671-6684-4EEE-9990-AF39428FA4DD}" type="presOf" srcId="{FF04CD72-C736-4FB1-8C26-BFCA73A74EBA}" destId="{640E2B96-07DC-424A-A8DA-3C60DC10146C}" srcOrd="0" destOrd="1" presId="urn:microsoft.com/office/officeart/2005/8/layout/vList5"/>
    <dgm:cxn modelId="{BDF7A3AC-42F9-4EB7-A755-C1E55A5973C3}" srcId="{93A84F03-891D-4DC5-B5A7-ADF1123496DF}" destId="{D43F16D9-1115-43AC-A50B-FC22FDE50B36}" srcOrd="2" destOrd="0" parTransId="{5991E255-5B39-4FAA-B366-B2EA018C03C1}" sibTransId="{AD2E44B7-4B96-4130-96CA-063383E9644F}"/>
    <dgm:cxn modelId="{AAB8DD9C-CBAC-4C26-B7A7-71A127751FEE}" srcId="{24B80347-F97D-4D40-B33B-9578ABFF19E0}" destId="{AB14F314-145B-4C64-ACFB-00060F9A6C5C}" srcOrd="0" destOrd="0" parTransId="{1B96E734-79B6-400F-A28D-742DD7FDE79C}" sibTransId="{EA486B44-754E-46AC-A0A3-D764016B4836}"/>
    <dgm:cxn modelId="{613B12FA-5C8E-4843-B0DE-6266A305F433}" type="presOf" srcId="{33447C8E-E1F0-4220-B917-57BBB6A13D49}" destId="{CB9D249C-9081-4B7B-B0C7-185883DF4C97}" srcOrd="0" destOrd="4" presId="urn:microsoft.com/office/officeart/2005/8/layout/vList5"/>
    <dgm:cxn modelId="{F65BE6F1-0933-42E8-BC61-0FC0F39FF023}" srcId="{24B80347-F97D-4D40-B33B-9578ABFF19E0}" destId="{FF04CD72-C736-4FB1-8C26-BFCA73A74EBA}" srcOrd="1" destOrd="0" parTransId="{D94E5BD6-45AC-4E7E-9C98-49CE3E69F6AD}" sibTransId="{3E3802BF-A916-4626-A14F-B5916D7B1726}"/>
    <dgm:cxn modelId="{E78A3A9E-2178-4B7E-8BC6-CB2C1A6653FB}" type="presOf" srcId="{C87A35DA-09FD-4923-AF0F-EC22575BEFA1}" destId="{CB9D249C-9081-4B7B-B0C7-185883DF4C97}" srcOrd="0" destOrd="3" presId="urn:microsoft.com/office/officeart/2005/8/layout/vList5"/>
    <dgm:cxn modelId="{139BEA20-4744-4336-B772-B0887E8EA315}" srcId="{93A84F03-891D-4DC5-B5A7-ADF1123496DF}" destId="{4B889F81-18BC-429D-8B55-76480777E077}" srcOrd="3" destOrd="0" parTransId="{31BFE387-0F26-41EC-8885-2F8704FDFC73}" sibTransId="{DDFF57BB-291E-4DCE-846D-411EB1F706B9}"/>
    <dgm:cxn modelId="{A1359393-CAD6-4DAD-8221-7DE6C338AAEE}" type="presParOf" srcId="{F5CE6765-4F37-46BE-BC49-01B29433F51D}" destId="{130E7FE8-A72F-4433-A6CD-BCF7E2BA3DB8}" srcOrd="0" destOrd="0" presId="urn:microsoft.com/office/officeart/2005/8/layout/vList5"/>
    <dgm:cxn modelId="{E91A88E4-6E38-4910-B833-7EBE36998912}" type="presParOf" srcId="{130E7FE8-A72F-4433-A6CD-BCF7E2BA3DB8}" destId="{937E8F2A-58A6-439A-AA11-32D74F9DDE8E}" srcOrd="0" destOrd="0" presId="urn:microsoft.com/office/officeart/2005/8/layout/vList5"/>
    <dgm:cxn modelId="{1D4D1655-5C78-4CA6-9972-95B4C8B1E8E0}" type="presParOf" srcId="{130E7FE8-A72F-4433-A6CD-BCF7E2BA3DB8}" destId="{CB9D249C-9081-4B7B-B0C7-185883DF4C97}" srcOrd="1" destOrd="0" presId="urn:microsoft.com/office/officeart/2005/8/layout/vList5"/>
    <dgm:cxn modelId="{25A169D5-9C9F-466B-BCC2-3B5863AE422C}" type="presParOf" srcId="{F5CE6765-4F37-46BE-BC49-01B29433F51D}" destId="{DF74D83A-5957-405B-BA2C-A196ABB388FE}" srcOrd="1" destOrd="0" presId="urn:microsoft.com/office/officeart/2005/8/layout/vList5"/>
    <dgm:cxn modelId="{3B78F17D-102C-4111-BC66-2114BDB7E186}" type="presParOf" srcId="{F5CE6765-4F37-46BE-BC49-01B29433F51D}" destId="{1264C605-11D4-4CA1-A596-E7D6A8B6A028}" srcOrd="2" destOrd="0" presId="urn:microsoft.com/office/officeart/2005/8/layout/vList5"/>
    <dgm:cxn modelId="{C2ECB19A-F1A6-40EC-A51F-6E4EA9BF55F9}" type="presParOf" srcId="{1264C605-11D4-4CA1-A596-E7D6A8B6A028}" destId="{2508DF3D-6B58-410B-8AE1-0DD32B95F806}" srcOrd="0" destOrd="0" presId="urn:microsoft.com/office/officeart/2005/8/layout/vList5"/>
    <dgm:cxn modelId="{A372C880-2BB7-406F-9AC3-3DF42A73F53D}" type="presParOf" srcId="{1264C605-11D4-4CA1-A596-E7D6A8B6A028}" destId="{07F0BADE-8D62-4DD6-9368-FEA68A96B169}" srcOrd="1" destOrd="0" presId="urn:microsoft.com/office/officeart/2005/8/layout/vList5"/>
    <dgm:cxn modelId="{3ED3224D-1585-41D6-9BEC-673BFF90BC33}" type="presParOf" srcId="{F5CE6765-4F37-46BE-BC49-01B29433F51D}" destId="{03EAA885-8823-4E6D-B0B3-8135020E124B}" srcOrd="3" destOrd="0" presId="urn:microsoft.com/office/officeart/2005/8/layout/vList5"/>
    <dgm:cxn modelId="{E25C18D7-6E4F-40D6-819D-7FDBE0D8CFD1}" type="presParOf" srcId="{F5CE6765-4F37-46BE-BC49-01B29433F51D}" destId="{7042775E-48EE-4E42-A180-6DFE30C37CBC}" srcOrd="4" destOrd="0" presId="urn:microsoft.com/office/officeart/2005/8/layout/vList5"/>
    <dgm:cxn modelId="{D0822F9E-7A50-473A-8152-CA3B2921F0D4}" type="presParOf" srcId="{7042775E-48EE-4E42-A180-6DFE30C37CBC}" destId="{DE29743D-26D0-4381-891F-ECBBB33E41AA}" srcOrd="0" destOrd="0" presId="urn:microsoft.com/office/officeart/2005/8/layout/vList5"/>
    <dgm:cxn modelId="{87AE22F2-BA8F-4F20-A350-053F092315AB}" type="presParOf" srcId="{7042775E-48EE-4E42-A180-6DFE30C37CBC}" destId="{640E2B96-07DC-424A-A8DA-3C60DC10146C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D41A8A-83DB-44D5-BC9F-492C359FA10F}" type="doc">
      <dgm:prSet loTypeId="urn:microsoft.com/office/officeart/2005/8/layout/vList5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442718F-5CD1-415D-A2D5-7B38700FE560}">
      <dgm:prSet phldrT="[Text]"/>
      <dgm:spPr/>
      <dgm:t>
        <a:bodyPr/>
        <a:lstStyle/>
        <a:p>
          <a:r>
            <a:rPr lang="en-US" dirty="0" smtClean="0"/>
            <a:t>Nasopharynx</a:t>
          </a:r>
          <a:endParaRPr lang="en-US" dirty="0"/>
        </a:p>
      </dgm:t>
    </dgm:pt>
    <dgm:pt modelId="{E7857B00-653A-4602-9A33-75224E561889}" type="parTrans" cxnId="{10ECEE49-32FC-4458-A942-D62535A682E9}">
      <dgm:prSet/>
      <dgm:spPr/>
      <dgm:t>
        <a:bodyPr/>
        <a:lstStyle/>
        <a:p>
          <a:endParaRPr lang="en-US"/>
        </a:p>
      </dgm:t>
    </dgm:pt>
    <dgm:pt modelId="{775B9610-7FE7-48B5-BEA6-A29F44E3985E}" type="sibTrans" cxnId="{10ECEE49-32FC-4458-A942-D62535A682E9}">
      <dgm:prSet/>
      <dgm:spPr/>
      <dgm:t>
        <a:bodyPr/>
        <a:lstStyle/>
        <a:p>
          <a:endParaRPr lang="en-US"/>
        </a:p>
      </dgm:t>
    </dgm:pt>
    <dgm:pt modelId="{F901373E-7198-43F3-8046-16898BB82F14}">
      <dgm:prSet phldrT="[Text]" custT="1"/>
      <dgm:spPr/>
      <dgm:t>
        <a:bodyPr/>
        <a:lstStyle/>
        <a:p>
          <a:r>
            <a:rPr lang="en-US" sz="1600" dirty="0" smtClean="0"/>
            <a:t>Nasal block/ discharge</a:t>
          </a:r>
          <a:endParaRPr lang="en-US" sz="1600" dirty="0"/>
        </a:p>
      </dgm:t>
    </dgm:pt>
    <dgm:pt modelId="{8BABD2A0-A1D3-42FF-BA3A-5B362E97C3BD}" type="parTrans" cxnId="{0A57D752-0190-42FF-A13E-91AC582E09D6}">
      <dgm:prSet/>
      <dgm:spPr/>
      <dgm:t>
        <a:bodyPr/>
        <a:lstStyle/>
        <a:p>
          <a:endParaRPr lang="en-US"/>
        </a:p>
      </dgm:t>
    </dgm:pt>
    <dgm:pt modelId="{A11EDCF7-3B55-4D20-8D90-06C2B1097446}" type="sibTrans" cxnId="{0A57D752-0190-42FF-A13E-91AC582E09D6}">
      <dgm:prSet/>
      <dgm:spPr/>
      <dgm:t>
        <a:bodyPr/>
        <a:lstStyle/>
        <a:p>
          <a:endParaRPr lang="en-US"/>
        </a:p>
      </dgm:t>
    </dgm:pt>
    <dgm:pt modelId="{33447C8E-E1F0-4220-B917-57BBB6A13D49}">
      <dgm:prSet phldrT="[Text]" phldr="1"/>
      <dgm:spPr/>
      <dgm:t>
        <a:bodyPr/>
        <a:lstStyle/>
        <a:p>
          <a:endParaRPr lang="en-US" sz="1300" dirty="0"/>
        </a:p>
      </dgm:t>
    </dgm:pt>
    <dgm:pt modelId="{51F2A35C-9933-4D21-9332-B71AE661D529}" type="parTrans" cxnId="{2E2CF39F-5477-4CA3-8002-3E234B235264}">
      <dgm:prSet/>
      <dgm:spPr/>
      <dgm:t>
        <a:bodyPr/>
        <a:lstStyle/>
        <a:p>
          <a:endParaRPr lang="en-US"/>
        </a:p>
      </dgm:t>
    </dgm:pt>
    <dgm:pt modelId="{81DFAE9F-538D-4793-B550-5D16D27F4788}" type="sibTrans" cxnId="{2E2CF39F-5477-4CA3-8002-3E234B235264}">
      <dgm:prSet/>
      <dgm:spPr/>
      <dgm:t>
        <a:bodyPr/>
        <a:lstStyle/>
        <a:p>
          <a:endParaRPr lang="en-US"/>
        </a:p>
      </dgm:t>
    </dgm:pt>
    <dgm:pt modelId="{93A84F03-891D-4DC5-B5A7-ADF1123496DF}">
      <dgm:prSet phldrT="[Text]"/>
      <dgm:spPr/>
      <dgm:t>
        <a:bodyPr/>
        <a:lstStyle/>
        <a:p>
          <a:r>
            <a:rPr lang="en-US" dirty="0" smtClean="0"/>
            <a:t>Oropharynx</a:t>
          </a:r>
          <a:endParaRPr lang="en-US" dirty="0"/>
        </a:p>
      </dgm:t>
    </dgm:pt>
    <dgm:pt modelId="{ECA2820D-8369-4DBB-BF7B-6F0DBD27FADF}" type="parTrans" cxnId="{B770DB0F-2587-463C-A626-72E14D53FF56}">
      <dgm:prSet/>
      <dgm:spPr/>
      <dgm:t>
        <a:bodyPr/>
        <a:lstStyle/>
        <a:p>
          <a:endParaRPr lang="en-US"/>
        </a:p>
      </dgm:t>
    </dgm:pt>
    <dgm:pt modelId="{A5BAB6DF-B79A-4F99-8A25-81647D9F2845}" type="sibTrans" cxnId="{B770DB0F-2587-463C-A626-72E14D53FF56}">
      <dgm:prSet/>
      <dgm:spPr/>
      <dgm:t>
        <a:bodyPr/>
        <a:lstStyle/>
        <a:p>
          <a:endParaRPr lang="en-US"/>
        </a:p>
      </dgm:t>
    </dgm:pt>
    <dgm:pt modelId="{E80966FC-584B-4D82-A4CD-82F15880F93F}">
      <dgm:prSet phldrT="[Text]" phldr="1"/>
      <dgm:spPr/>
      <dgm:t>
        <a:bodyPr/>
        <a:lstStyle/>
        <a:p>
          <a:endParaRPr lang="en-US" sz="900" dirty="0"/>
        </a:p>
      </dgm:t>
    </dgm:pt>
    <dgm:pt modelId="{D5C6E572-258B-427D-AD15-A185FF23A75E}" type="parTrans" cxnId="{16B7A69C-521D-4DC8-935A-EE08C67E785E}">
      <dgm:prSet/>
      <dgm:spPr/>
      <dgm:t>
        <a:bodyPr/>
        <a:lstStyle/>
        <a:p>
          <a:endParaRPr lang="en-US"/>
        </a:p>
      </dgm:t>
    </dgm:pt>
    <dgm:pt modelId="{C33FED6C-CA7D-408D-871C-85DA44D764BB}" type="sibTrans" cxnId="{16B7A69C-521D-4DC8-935A-EE08C67E785E}">
      <dgm:prSet/>
      <dgm:spPr/>
      <dgm:t>
        <a:bodyPr/>
        <a:lstStyle/>
        <a:p>
          <a:endParaRPr lang="en-US"/>
        </a:p>
      </dgm:t>
    </dgm:pt>
    <dgm:pt modelId="{7A22303B-EBE5-4880-B83B-EB291E1FB1AC}">
      <dgm:prSet phldrT="[Text]" phldr="1"/>
      <dgm:spPr/>
      <dgm:t>
        <a:bodyPr/>
        <a:lstStyle/>
        <a:p>
          <a:endParaRPr lang="en-US" sz="900" dirty="0"/>
        </a:p>
      </dgm:t>
    </dgm:pt>
    <dgm:pt modelId="{360AB404-5858-43A8-9BB5-36B0728841DF}" type="parTrans" cxnId="{F7F5ADF8-C667-4C8C-A5A4-86BA497D9511}">
      <dgm:prSet/>
      <dgm:spPr/>
      <dgm:t>
        <a:bodyPr/>
        <a:lstStyle/>
        <a:p>
          <a:endParaRPr lang="en-US"/>
        </a:p>
      </dgm:t>
    </dgm:pt>
    <dgm:pt modelId="{75D547A7-234A-4884-B3BC-9F986236488C}" type="sibTrans" cxnId="{F7F5ADF8-C667-4C8C-A5A4-86BA497D9511}">
      <dgm:prSet/>
      <dgm:spPr/>
      <dgm:t>
        <a:bodyPr/>
        <a:lstStyle/>
        <a:p>
          <a:endParaRPr lang="en-US"/>
        </a:p>
      </dgm:t>
    </dgm:pt>
    <dgm:pt modelId="{24B80347-F97D-4D40-B33B-9578ABFF19E0}">
      <dgm:prSet phldrT="[Text]"/>
      <dgm:spPr/>
      <dgm:t>
        <a:bodyPr/>
        <a:lstStyle/>
        <a:p>
          <a:r>
            <a:rPr lang="en-US" dirty="0" smtClean="0"/>
            <a:t>Hypopharynx</a:t>
          </a:r>
          <a:endParaRPr lang="en-US" dirty="0"/>
        </a:p>
      </dgm:t>
    </dgm:pt>
    <dgm:pt modelId="{13E25458-3DCB-471E-9870-F097B410188C}" type="parTrans" cxnId="{E9088DBB-E669-4C2D-B281-08648ED2E3EE}">
      <dgm:prSet/>
      <dgm:spPr/>
      <dgm:t>
        <a:bodyPr/>
        <a:lstStyle/>
        <a:p>
          <a:endParaRPr lang="en-US"/>
        </a:p>
      </dgm:t>
    </dgm:pt>
    <dgm:pt modelId="{E0E65DAC-7E58-4DA6-8D57-0BA9F6C9D997}" type="sibTrans" cxnId="{E9088DBB-E669-4C2D-B281-08648ED2E3EE}">
      <dgm:prSet/>
      <dgm:spPr/>
      <dgm:t>
        <a:bodyPr/>
        <a:lstStyle/>
        <a:p>
          <a:endParaRPr lang="en-US"/>
        </a:p>
      </dgm:t>
    </dgm:pt>
    <dgm:pt modelId="{AB14F314-145B-4C64-ACFB-00060F9A6C5C}">
      <dgm:prSet phldrT="[Text]" custT="1"/>
      <dgm:spPr/>
      <dgm:t>
        <a:bodyPr/>
        <a:lstStyle/>
        <a:p>
          <a:r>
            <a:rPr lang="en-US" sz="1600" dirty="0" smtClean="0"/>
            <a:t>Foreign body sensation or pain in throat</a:t>
          </a:r>
          <a:endParaRPr lang="en-US" sz="1600" dirty="0"/>
        </a:p>
      </dgm:t>
    </dgm:pt>
    <dgm:pt modelId="{1B96E734-79B6-400F-A28D-742DD7FDE79C}" type="parTrans" cxnId="{AAB8DD9C-CBAC-4C26-B7A7-71A127751FEE}">
      <dgm:prSet/>
      <dgm:spPr/>
      <dgm:t>
        <a:bodyPr/>
        <a:lstStyle/>
        <a:p>
          <a:endParaRPr lang="en-US"/>
        </a:p>
      </dgm:t>
    </dgm:pt>
    <dgm:pt modelId="{EA486B44-754E-46AC-A0A3-D764016B4836}" type="sibTrans" cxnId="{AAB8DD9C-CBAC-4C26-B7A7-71A127751FEE}">
      <dgm:prSet/>
      <dgm:spPr/>
      <dgm:t>
        <a:bodyPr/>
        <a:lstStyle/>
        <a:p>
          <a:endParaRPr lang="en-US"/>
        </a:p>
      </dgm:t>
    </dgm:pt>
    <dgm:pt modelId="{FF04CD72-C736-4FB1-8C26-BFCA73A74EBA}">
      <dgm:prSet phldrT="[Text]" custT="1"/>
      <dgm:spPr/>
      <dgm:t>
        <a:bodyPr/>
        <a:lstStyle/>
        <a:p>
          <a:endParaRPr lang="en-US" sz="1600" dirty="0"/>
        </a:p>
      </dgm:t>
    </dgm:pt>
    <dgm:pt modelId="{D94E5BD6-45AC-4E7E-9C98-49CE3E69F6AD}" type="parTrans" cxnId="{F65BE6F1-0933-42E8-BC61-0FC0F39FF023}">
      <dgm:prSet/>
      <dgm:spPr/>
      <dgm:t>
        <a:bodyPr/>
        <a:lstStyle/>
        <a:p>
          <a:endParaRPr lang="en-US"/>
        </a:p>
      </dgm:t>
    </dgm:pt>
    <dgm:pt modelId="{3E3802BF-A916-4626-A14F-B5916D7B1726}" type="sibTrans" cxnId="{F65BE6F1-0933-42E8-BC61-0FC0F39FF023}">
      <dgm:prSet/>
      <dgm:spPr/>
      <dgm:t>
        <a:bodyPr/>
        <a:lstStyle/>
        <a:p>
          <a:endParaRPr lang="en-US"/>
        </a:p>
      </dgm:t>
    </dgm:pt>
    <dgm:pt modelId="{AECD2DE1-E7DE-4A5F-A08D-4B9363CF9658}">
      <dgm:prSet custT="1"/>
      <dgm:spPr/>
      <dgm:t>
        <a:bodyPr/>
        <a:lstStyle/>
        <a:p>
          <a:r>
            <a:rPr lang="en-US" sz="1600" dirty="0" smtClean="0"/>
            <a:t>Ear block, ringing in ears, decreased hearing, earache</a:t>
          </a:r>
        </a:p>
      </dgm:t>
    </dgm:pt>
    <dgm:pt modelId="{208EA586-4000-4911-97E9-17689375712E}" type="parTrans" cxnId="{74947267-CE36-4CA4-A8DF-7FCEF745DD65}">
      <dgm:prSet/>
      <dgm:spPr/>
      <dgm:t>
        <a:bodyPr/>
        <a:lstStyle/>
        <a:p>
          <a:endParaRPr lang="en-US"/>
        </a:p>
      </dgm:t>
    </dgm:pt>
    <dgm:pt modelId="{43628EB0-2BC9-4348-8D6B-2F09F34F93E5}" type="sibTrans" cxnId="{74947267-CE36-4CA4-A8DF-7FCEF745DD65}">
      <dgm:prSet/>
      <dgm:spPr/>
      <dgm:t>
        <a:bodyPr/>
        <a:lstStyle/>
        <a:p>
          <a:endParaRPr lang="en-US"/>
        </a:p>
      </dgm:t>
    </dgm:pt>
    <dgm:pt modelId="{C87A35DA-09FD-4923-AF0F-EC22575BEFA1}">
      <dgm:prSet custT="1"/>
      <dgm:spPr/>
      <dgm:t>
        <a:bodyPr/>
        <a:lstStyle/>
        <a:p>
          <a:r>
            <a:rPr lang="en-US" sz="1600" dirty="0" smtClean="0"/>
            <a:t>Headache</a:t>
          </a:r>
        </a:p>
      </dgm:t>
    </dgm:pt>
    <dgm:pt modelId="{E4668AB6-0AE0-4443-A3FD-448EE97E8432}" type="parTrans" cxnId="{0EACA2A3-DA3C-4787-9F69-8C43B53D2A75}">
      <dgm:prSet/>
      <dgm:spPr/>
      <dgm:t>
        <a:bodyPr/>
        <a:lstStyle/>
        <a:p>
          <a:endParaRPr lang="en-US"/>
        </a:p>
      </dgm:t>
    </dgm:pt>
    <dgm:pt modelId="{2E6F7769-5322-4466-A970-52B5F1C6BF26}" type="sibTrans" cxnId="{0EACA2A3-DA3C-4787-9F69-8C43B53D2A75}">
      <dgm:prSet/>
      <dgm:spPr/>
      <dgm:t>
        <a:bodyPr/>
        <a:lstStyle/>
        <a:p>
          <a:endParaRPr lang="en-US"/>
        </a:p>
      </dgm:t>
    </dgm:pt>
    <dgm:pt modelId="{69232ADB-7E0D-409E-9449-FB431BFB97BD}">
      <dgm:prSet custT="1"/>
      <dgm:spPr/>
      <dgm:t>
        <a:bodyPr/>
        <a:lstStyle/>
        <a:p>
          <a:r>
            <a:rPr lang="en-US" sz="1600" dirty="0" smtClean="0"/>
            <a:t>Difficulty in swallowing/ breathing</a:t>
          </a:r>
        </a:p>
      </dgm:t>
    </dgm:pt>
    <dgm:pt modelId="{50B24F31-3403-4B77-8BE9-6BC293C6FA98}" type="parTrans" cxnId="{9B86ED13-CB24-4DAC-8248-7692C22A560A}">
      <dgm:prSet/>
      <dgm:spPr/>
      <dgm:t>
        <a:bodyPr/>
        <a:lstStyle/>
        <a:p>
          <a:endParaRPr lang="en-US"/>
        </a:p>
      </dgm:t>
    </dgm:pt>
    <dgm:pt modelId="{C416A8EA-76C6-41C8-809B-17F7A2A840A9}" type="sibTrans" cxnId="{9B86ED13-CB24-4DAC-8248-7692C22A560A}">
      <dgm:prSet/>
      <dgm:spPr/>
      <dgm:t>
        <a:bodyPr/>
        <a:lstStyle/>
        <a:p>
          <a:endParaRPr lang="en-US"/>
        </a:p>
      </dgm:t>
    </dgm:pt>
    <dgm:pt modelId="{D43F16D9-1115-43AC-A50B-FC22FDE50B36}">
      <dgm:prSet custT="1"/>
      <dgm:spPr/>
      <dgm:t>
        <a:bodyPr/>
        <a:lstStyle/>
        <a:p>
          <a:r>
            <a:rPr lang="en-US" sz="1600" dirty="0" smtClean="0"/>
            <a:t>Pain while swallowing</a:t>
          </a:r>
        </a:p>
      </dgm:t>
    </dgm:pt>
    <dgm:pt modelId="{5991E255-5B39-4FAA-B366-B2EA018C03C1}" type="parTrans" cxnId="{BDF7A3AC-42F9-4EB7-A755-C1E55A5973C3}">
      <dgm:prSet/>
      <dgm:spPr/>
      <dgm:t>
        <a:bodyPr/>
        <a:lstStyle/>
        <a:p>
          <a:endParaRPr lang="en-US"/>
        </a:p>
      </dgm:t>
    </dgm:pt>
    <dgm:pt modelId="{AD2E44B7-4B96-4130-96CA-063383E9644F}" type="sibTrans" cxnId="{BDF7A3AC-42F9-4EB7-A755-C1E55A5973C3}">
      <dgm:prSet/>
      <dgm:spPr/>
      <dgm:t>
        <a:bodyPr/>
        <a:lstStyle/>
        <a:p>
          <a:endParaRPr lang="en-US"/>
        </a:p>
      </dgm:t>
    </dgm:pt>
    <dgm:pt modelId="{4B889F81-18BC-429D-8B55-76480777E077}">
      <dgm:prSet custT="1"/>
      <dgm:spPr/>
      <dgm:t>
        <a:bodyPr/>
        <a:lstStyle/>
        <a:p>
          <a:r>
            <a:rPr lang="en-US" sz="1600" dirty="0" smtClean="0"/>
            <a:t>Change of voice (Hot Potato / Muffled Speech)</a:t>
          </a:r>
        </a:p>
      </dgm:t>
    </dgm:pt>
    <dgm:pt modelId="{31BFE387-0F26-41EC-8885-2F8704FDFC73}" type="parTrans" cxnId="{139BEA20-4744-4336-B772-B0887E8EA315}">
      <dgm:prSet/>
      <dgm:spPr/>
      <dgm:t>
        <a:bodyPr/>
        <a:lstStyle/>
        <a:p>
          <a:endParaRPr lang="en-US"/>
        </a:p>
      </dgm:t>
    </dgm:pt>
    <dgm:pt modelId="{DDFF57BB-291E-4DCE-846D-411EB1F706B9}" type="sibTrans" cxnId="{139BEA20-4744-4336-B772-B0887E8EA315}">
      <dgm:prSet/>
      <dgm:spPr/>
      <dgm:t>
        <a:bodyPr/>
        <a:lstStyle/>
        <a:p>
          <a:endParaRPr lang="en-US"/>
        </a:p>
      </dgm:t>
    </dgm:pt>
    <dgm:pt modelId="{6A2BF1C9-ED62-4593-A0B4-548DBB4F3AE1}">
      <dgm:prSet custT="1"/>
      <dgm:spPr/>
      <dgm:t>
        <a:bodyPr/>
        <a:lstStyle/>
        <a:p>
          <a:r>
            <a:rPr lang="en-US" sz="1600" dirty="0" smtClean="0"/>
            <a:t>Bleeding from mouth</a:t>
          </a:r>
          <a:endParaRPr lang="en-US" sz="1600" dirty="0"/>
        </a:p>
      </dgm:t>
    </dgm:pt>
    <dgm:pt modelId="{F74D7A0D-EC54-45E5-A290-9607E0D7AD5F}" type="parTrans" cxnId="{29E0DAC0-88EA-4F06-81CD-523C26A31206}">
      <dgm:prSet/>
      <dgm:spPr/>
      <dgm:t>
        <a:bodyPr/>
        <a:lstStyle/>
        <a:p>
          <a:endParaRPr lang="en-US"/>
        </a:p>
      </dgm:t>
    </dgm:pt>
    <dgm:pt modelId="{4E948DEA-2E88-465E-AA81-5DE23E863D02}" type="sibTrans" cxnId="{29E0DAC0-88EA-4F06-81CD-523C26A31206}">
      <dgm:prSet/>
      <dgm:spPr/>
      <dgm:t>
        <a:bodyPr/>
        <a:lstStyle/>
        <a:p>
          <a:endParaRPr lang="en-US"/>
        </a:p>
      </dgm:t>
    </dgm:pt>
    <dgm:pt modelId="{6A963F3B-3F68-4413-BC8B-DCDAB1DB2E05}">
      <dgm:prSet phldrT="[Text]" custT="1"/>
      <dgm:spPr/>
      <dgm:t>
        <a:bodyPr/>
        <a:lstStyle/>
        <a:p>
          <a:endParaRPr lang="en-US" sz="1600" dirty="0"/>
        </a:p>
      </dgm:t>
    </dgm:pt>
    <dgm:pt modelId="{0B8965AB-30C2-435C-BEB2-374ED843FA27}" type="parTrans" cxnId="{97E634D2-5976-44FE-B41F-EA0B9AFDDC5A}">
      <dgm:prSet/>
      <dgm:spPr/>
    </dgm:pt>
    <dgm:pt modelId="{30B0A80E-99DF-4FF7-9329-EC0F4AE76864}" type="sibTrans" cxnId="{97E634D2-5976-44FE-B41F-EA0B9AFDDC5A}">
      <dgm:prSet/>
      <dgm:spPr/>
    </dgm:pt>
    <dgm:pt modelId="{F5CE6765-4F37-46BE-BC49-01B29433F51D}" type="pres">
      <dgm:prSet presAssocID="{64D41A8A-83DB-44D5-BC9F-492C359FA1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0E7FE8-A72F-4433-A6CD-BCF7E2BA3DB8}" type="pres">
      <dgm:prSet presAssocID="{4442718F-5CD1-415D-A2D5-7B38700FE560}" presName="linNode" presStyleCnt="0"/>
      <dgm:spPr/>
    </dgm:pt>
    <dgm:pt modelId="{937E8F2A-58A6-439A-AA11-32D74F9DDE8E}" type="pres">
      <dgm:prSet presAssocID="{4442718F-5CD1-415D-A2D5-7B38700FE560}" presName="parentText" presStyleLbl="node1" presStyleIdx="0" presStyleCnt="3" custScaleX="80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249C-9081-4B7B-B0C7-185883DF4C97}" type="pres">
      <dgm:prSet presAssocID="{4442718F-5CD1-415D-A2D5-7B38700FE560}" presName="descendantText" presStyleLbl="alignAccFollowNode1" presStyleIdx="0" presStyleCnt="3" custScaleX="105440" custScaleY="125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4D83A-5957-405B-BA2C-A196ABB388FE}" type="pres">
      <dgm:prSet presAssocID="{775B9610-7FE7-48B5-BEA6-A29F44E3985E}" presName="sp" presStyleCnt="0"/>
      <dgm:spPr/>
    </dgm:pt>
    <dgm:pt modelId="{1264C605-11D4-4CA1-A596-E7D6A8B6A028}" type="pres">
      <dgm:prSet presAssocID="{93A84F03-891D-4DC5-B5A7-ADF1123496DF}" presName="linNode" presStyleCnt="0"/>
      <dgm:spPr/>
    </dgm:pt>
    <dgm:pt modelId="{2508DF3D-6B58-410B-8AE1-0DD32B95F806}" type="pres">
      <dgm:prSet presAssocID="{93A84F03-891D-4DC5-B5A7-ADF1123496DF}" presName="parentText" presStyleLbl="node1" presStyleIdx="1" presStyleCnt="3" custScaleX="794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0BADE-8D62-4DD6-9368-FEA68A96B169}" type="pres">
      <dgm:prSet presAssocID="{93A84F03-891D-4DC5-B5A7-ADF1123496DF}" presName="descendantText" presStyleLbl="alignAccFollowNode1" presStyleIdx="1" presStyleCnt="3" custScaleX="106134" custScaleY="115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AA885-8823-4E6D-B0B3-8135020E124B}" type="pres">
      <dgm:prSet presAssocID="{A5BAB6DF-B79A-4F99-8A25-81647D9F2845}" presName="sp" presStyleCnt="0"/>
      <dgm:spPr/>
    </dgm:pt>
    <dgm:pt modelId="{7042775E-48EE-4E42-A180-6DFE30C37CBC}" type="pres">
      <dgm:prSet presAssocID="{24B80347-F97D-4D40-B33B-9578ABFF19E0}" presName="linNode" presStyleCnt="0"/>
      <dgm:spPr/>
    </dgm:pt>
    <dgm:pt modelId="{DE29743D-26D0-4381-891F-ECBBB33E41AA}" type="pres">
      <dgm:prSet presAssocID="{24B80347-F97D-4D40-B33B-9578ABFF19E0}" presName="parentText" presStyleLbl="node1" presStyleIdx="2" presStyleCnt="3" custScaleX="80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E2B96-07DC-424A-A8DA-3C60DC10146C}" type="pres">
      <dgm:prSet presAssocID="{24B80347-F97D-4D40-B33B-9578ABFF19E0}" presName="descendantText" presStyleLbl="alignAccFollowNode1" presStyleIdx="2" presStyleCnt="3" custScaleX="105440" custScaleY="102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48334-1364-4B92-927F-B93CDB3D7BDD}" type="presOf" srcId="{24B80347-F97D-4D40-B33B-9578ABFF19E0}" destId="{DE29743D-26D0-4381-891F-ECBBB33E41AA}" srcOrd="0" destOrd="0" presId="urn:microsoft.com/office/officeart/2005/8/layout/vList5"/>
    <dgm:cxn modelId="{7499B635-69B2-405A-BA09-407A5D87C7EA}" type="presOf" srcId="{6A2BF1C9-ED62-4593-A0B4-548DBB4F3AE1}" destId="{07F0BADE-8D62-4DD6-9368-FEA68A96B169}" srcOrd="0" destOrd="4" presId="urn:microsoft.com/office/officeart/2005/8/layout/vList5"/>
    <dgm:cxn modelId="{BDF7A3AC-42F9-4EB7-A755-C1E55A5973C3}" srcId="{93A84F03-891D-4DC5-B5A7-ADF1123496DF}" destId="{D43F16D9-1115-43AC-A50B-FC22FDE50B36}" srcOrd="2" destOrd="0" parTransId="{5991E255-5B39-4FAA-B366-B2EA018C03C1}" sibTransId="{AD2E44B7-4B96-4130-96CA-063383E9644F}"/>
    <dgm:cxn modelId="{520179AC-CC00-4526-9701-B03E106B9D3E}" type="presOf" srcId="{E80966FC-584B-4D82-A4CD-82F15880F93F}" destId="{07F0BADE-8D62-4DD6-9368-FEA68A96B169}" srcOrd="0" destOrd="0" presId="urn:microsoft.com/office/officeart/2005/8/layout/vList5"/>
    <dgm:cxn modelId="{F7F5ADF8-C667-4C8C-A5A4-86BA497D9511}" srcId="{93A84F03-891D-4DC5-B5A7-ADF1123496DF}" destId="{7A22303B-EBE5-4880-B83B-EB291E1FB1AC}" srcOrd="5" destOrd="0" parTransId="{360AB404-5858-43A8-9BB5-36B0728841DF}" sibTransId="{75D547A7-234A-4884-B3BC-9F986236488C}"/>
    <dgm:cxn modelId="{29E0DAC0-88EA-4F06-81CD-523C26A31206}" srcId="{93A84F03-891D-4DC5-B5A7-ADF1123496DF}" destId="{6A2BF1C9-ED62-4593-A0B4-548DBB4F3AE1}" srcOrd="4" destOrd="0" parTransId="{F74D7A0D-EC54-45E5-A290-9607E0D7AD5F}" sibTransId="{4E948DEA-2E88-465E-AA81-5DE23E863D02}"/>
    <dgm:cxn modelId="{16B7A69C-521D-4DC8-935A-EE08C67E785E}" srcId="{93A84F03-891D-4DC5-B5A7-ADF1123496DF}" destId="{E80966FC-584B-4D82-A4CD-82F15880F93F}" srcOrd="0" destOrd="0" parTransId="{D5C6E572-258B-427D-AD15-A185FF23A75E}" sibTransId="{C33FED6C-CA7D-408D-871C-85DA44D764BB}"/>
    <dgm:cxn modelId="{09175809-7622-478D-84F2-2699671D187F}" type="presOf" srcId="{69232ADB-7E0D-409E-9449-FB431BFB97BD}" destId="{07F0BADE-8D62-4DD6-9368-FEA68A96B169}" srcOrd="0" destOrd="1" presId="urn:microsoft.com/office/officeart/2005/8/layout/vList5"/>
    <dgm:cxn modelId="{139BEA20-4744-4336-B772-B0887E8EA315}" srcId="{93A84F03-891D-4DC5-B5A7-ADF1123496DF}" destId="{4B889F81-18BC-429D-8B55-76480777E077}" srcOrd="3" destOrd="0" parTransId="{31BFE387-0F26-41EC-8885-2F8704FDFC73}" sibTransId="{DDFF57BB-291E-4DCE-846D-411EB1F706B9}"/>
    <dgm:cxn modelId="{B770DB0F-2587-463C-A626-72E14D53FF56}" srcId="{64D41A8A-83DB-44D5-BC9F-492C359FA10F}" destId="{93A84F03-891D-4DC5-B5A7-ADF1123496DF}" srcOrd="1" destOrd="0" parTransId="{ECA2820D-8369-4DBB-BF7B-6F0DBD27FADF}" sibTransId="{A5BAB6DF-B79A-4F99-8A25-81647D9F2845}"/>
    <dgm:cxn modelId="{E9088DBB-E669-4C2D-B281-08648ED2E3EE}" srcId="{64D41A8A-83DB-44D5-BC9F-492C359FA10F}" destId="{24B80347-F97D-4D40-B33B-9578ABFF19E0}" srcOrd="2" destOrd="0" parTransId="{13E25458-3DCB-471E-9870-F097B410188C}" sibTransId="{E0E65DAC-7E58-4DA6-8D57-0BA9F6C9D997}"/>
    <dgm:cxn modelId="{2E2CF39F-5477-4CA3-8002-3E234B235264}" srcId="{4442718F-5CD1-415D-A2D5-7B38700FE560}" destId="{33447C8E-E1F0-4220-B917-57BBB6A13D49}" srcOrd="4" destOrd="0" parTransId="{51F2A35C-9933-4D21-9332-B71AE661D529}" sibTransId="{81DFAE9F-538D-4793-B550-5D16D27F4788}"/>
    <dgm:cxn modelId="{575AF95D-D246-40F2-8D6B-F33B747C8947}" type="presOf" srcId="{4442718F-5CD1-415D-A2D5-7B38700FE560}" destId="{937E8F2A-58A6-439A-AA11-32D74F9DDE8E}" srcOrd="0" destOrd="0" presId="urn:microsoft.com/office/officeart/2005/8/layout/vList5"/>
    <dgm:cxn modelId="{0EACA2A3-DA3C-4787-9F69-8C43B53D2A75}" srcId="{4442718F-5CD1-415D-A2D5-7B38700FE560}" destId="{C87A35DA-09FD-4923-AF0F-EC22575BEFA1}" srcOrd="3" destOrd="0" parTransId="{E4668AB6-0AE0-4443-A3FD-448EE97E8432}" sibTransId="{2E6F7769-5322-4466-A970-52B5F1C6BF26}"/>
    <dgm:cxn modelId="{804F1948-45A8-4DE0-8E79-749AE154677A}" type="presOf" srcId="{AB14F314-145B-4C64-ACFB-00060F9A6C5C}" destId="{640E2B96-07DC-424A-A8DA-3C60DC10146C}" srcOrd="0" destOrd="0" presId="urn:microsoft.com/office/officeart/2005/8/layout/vList5"/>
    <dgm:cxn modelId="{0A57D752-0190-42FF-A13E-91AC582E09D6}" srcId="{4442718F-5CD1-415D-A2D5-7B38700FE560}" destId="{F901373E-7198-43F3-8046-16898BB82F14}" srcOrd="1" destOrd="0" parTransId="{8BABD2A0-A1D3-42FF-BA3A-5B362E97C3BD}" sibTransId="{A11EDCF7-3B55-4D20-8D90-06C2B1097446}"/>
    <dgm:cxn modelId="{CC6312F9-96E2-45D8-A86C-F5A7D861E166}" type="presOf" srcId="{33447C8E-E1F0-4220-B917-57BBB6A13D49}" destId="{CB9D249C-9081-4B7B-B0C7-185883DF4C97}" srcOrd="0" destOrd="4" presId="urn:microsoft.com/office/officeart/2005/8/layout/vList5"/>
    <dgm:cxn modelId="{74947267-CE36-4CA4-A8DF-7FCEF745DD65}" srcId="{4442718F-5CD1-415D-A2D5-7B38700FE560}" destId="{AECD2DE1-E7DE-4A5F-A08D-4B9363CF9658}" srcOrd="2" destOrd="0" parTransId="{208EA586-4000-4911-97E9-17689375712E}" sibTransId="{43628EB0-2BC9-4348-8D6B-2F09F34F93E5}"/>
    <dgm:cxn modelId="{9B86ED13-CB24-4DAC-8248-7692C22A560A}" srcId="{93A84F03-891D-4DC5-B5A7-ADF1123496DF}" destId="{69232ADB-7E0D-409E-9449-FB431BFB97BD}" srcOrd="1" destOrd="0" parTransId="{50B24F31-3403-4B77-8BE9-6BC293C6FA98}" sibTransId="{C416A8EA-76C6-41C8-809B-17F7A2A840A9}"/>
    <dgm:cxn modelId="{265806E9-0C80-4BDE-A7A8-BF14E8F656C5}" type="presOf" srcId="{FF04CD72-C736-4FB1-8C26-BFCA73A74EBA}" destId="{640E2B96-07DC-424A-A8DA-3C60DC10146C}" srcOrd="0" destOrd="1" presId="urn:microsoft.com/office/officeart/2005/8/layout/vList5"/>
    <dgm:cxn modelId="{DA75A647-A9B1-46D0-9291-BFC8F7D38E1B}" type="presOf" srcId="{64D41A8A-83DB-44D5-BC9F-492C359FA10F}" destId="{F5CE6765-4F37-46BE-BC49-01B29433F51D}" srcOrd="0" destOrd="0" presId="urn:microsoft.com/office/officeart/2005/8/layout/vList5"/>
    <dgm:cxn modelId="{10ECEE49-32FC-4458-A942-D62535A682E9}" srcId="{64D41A8A-83DB-44D5-BC9F-492C359FA10F}" destId="{4442718F-5CD1-415D-A2D5-7B38700FE560}" srcOrd="0" destOrd="0" parTransId="{E7857B00-653A-4602-9A33-75224E561889}" sibTransId="{775B9610-7FE7-48B5-BEA6-A29F44E3985E}"/>
    <dgm:cxn modelId="{DC850628-EC59-4F3E-A22D-5616A39A369D}" type="presOf" srcId="{C87A35DA-09FD-4923-AF0F-EC22575BEFA1}" destId="{CB9D249C-9081-4B7B-B0C7-185883DF4C97}" srcOrd="0" destOrd="3" presId="urn:microsoft.com/office/officeart/2005/8/layout/vList5"/>
    <dgm:cxn modelId="{97E634D2-5976-44FE-B41F-EA0B9AFDDC5A}" srcId="{4442718F-5CD1-415D-A2D5-7B38700FE560}" destId="{6A963F3B-3F68-4413-BC8B-DCDAB1DB2E05}" srcOrd="0" destOrd="0" parTransId="{0B8965AB-30C2-435C-BEB2-374ED843FA27}" sibTransId="{30B0A80E-99DF-4FF7-9329-EC0F4AE76864}"/>
    <dgm:cxn modelId="{EF487ED2-AB12-4347-AEBD-28B51015F8F2}" type="presOf" srcId="{4B889F81-18BC-429D-8B55-76480777E077}" destId="{07F0BADE-8D62-4DD6-9368-FEA68A96B169}" srcOrd="0" destOrd="3" presId="urn:microsoft.com/office/officeart/2005/8/layout/vList5"/>
    <dgm:cxn modelId="{A3800D49-0C4E-4F3F-B898-295065C88C08}" type="presOf" srcId="{D43F16D9-1115-43AC-A50B-FC22FDE50B36}" destId="{07F0BADE-8D62-4DD6-9368-FEA68A96B169}" srcOrd="0" destOrd="2" presId="urn:microsoft.com/office/officeart/2005/8/layout/vList5"/>
    <dgm:cxn modelId="{8343AE22-5792-4077-9CB8-601C3759AC0D}" type="presOf" srcId="{6A963F3B-3F68-4413-BC8B-DCDAB1DB2E05}" destId="{CB9D249C-9081-4B7B-B0C7-185883DF4C97}" srcOrd="0" destOrd="0" presId="urn:microsoft.com/office/officeart/2005/8/layout/vList5"/>
    <dgm:cxn modelId="{AAB8DD9C-CBAC-4C26-B7A7-71A127751FEE}" srcId="{24B80347-F97D-4D40-B33B-9578ABFF19E0}" destId="{AB14F314-145B-4C64-ACFB-00060F9A6C5C}" srcOrd="0" destOrd="0" parTransId="{1B96E734-79B6-400F-A28D-742DD7FDE79C}" sibTransId="{EA486B44-754E-46AC-A0A3-D764016B4836}"/>
    <dgm:cxn modelId="{2E45D8A1-FA66-4E4A-ABE2-4B0F627C41D1}" type="presOf" srcId="{7A22303B-EBE5-4880-B83B-EB291E1FB1AC}" destId="{07F0BADE-8D62-4DD6-9368-FEA68A96B169}" srcOrd="0" destOrd="5" presId="urn:microsoft.com/office/officeart/2005/8/layout/vList5"/>
    <dgm:cxn modelId="{734C5480-CB6E-40AA-B8E0-5C6C154A853B}" type="presOf" srcId="{AECD2DE1-E7DE-4A5F-A08D-4B9363CF9658}" destId="{CB9D249C-9081-4B7B-B0C7-185883DF4C97}" srcOrd="0" destOrd="2" presId="urn:microsoft.com/office/officeart/2005/8/layout/vList5"/>
    <dgm:cxn modelId="{F65BE6F1-0933-42E8-BC61-0FC0F39FF023}" srcId="{24B80347-F97D-4D40-B33B-9578ABFF19E0}" destId="{FF04CD72-C736-4FB1-8C26-BFCA73A74EBA}" srcOrd="1" destOrd="0" parTransId="{D94E5BD6-45AC-4E7E-9C98-49CE3E69F6AD}" sibTransId="{3E3802BF-A916-4626-A14F-B5916D7B1726}"/>
    <dgm:cxn modelId="{F0753032-0A5D-44ED-B1F2-C6C48A0E7F48}" type="presOf" srcId="{F901373E-7198-43F3-8046-16898BB82F14}" destId="{CB9D249C-9081-4B7B-B0C7-185883DF4C97}" srcOrd="0" destOrd="1" presId="urn:microsoft.com/office/officeart/2005/8/layout/vList5"/>
    <dgm:cxn modelId="{8F47D554-7805-46BA-9D2A-D0EF096E405F}" type="presOf" srcId="{93A84F03-891D-4DC5-B5A7-ADF1123496DF}" destId="{2508DF3D-6B58-410B-8AE1-0DD32B95F806}" srcOrd="0" destOrd="0" presId="urn:microsoft.com/office/officeart/2005/8/layout/vList5"/>
    <dgm:cxn modelId="{039B10DE-F71A-406C-84D4-E9ABAD9F3F31}" type="presParOf" srcId="{F5CE6765-4F37-46BE-BC49-01B29433F51D}" destId="{130E7FE8-A72F-4433-A6CD-BCF7E2BA3DB8}" srcOrd="0" destOrd="0" presId="urn:microsoft.com/office/officeart/2005/8/layout/vList5"/>
    <dgm:cxn modelId="{73456B4F-EA4F-40AF-AF07-AE86EFF1E0D0}" type="presParOf" srcId="{130E7FE8-A72F-4433-A6CD-BCF7E2BA3DB8}" destId="{937E8F2A-58A6-439A-AA11-32D74F9DDE8E}" srcOrd="0" destOrd="0" presId="urn:microsoft.com/office/officeart/2005/8/layout/vList5"/>
    <dgm:cxn modelId="{093BEED1-74EE-401C-83B3-DC3ED5146FE7}" type="presParOf" srcId="{130E7FE8-A72F-4433-A6CD-BCF7E2BA3DB8}" destId="{CB9D249C-9081-4B7B-B0C7-185883DF4C97}" srcOrd="1" destOrd="0" presId="urn:microsoft.com/office/officeart/2005/8/layout/vList5"/>
    <dgm:cxn modelId="{40C98CB4-20B3-478B-A18D-45DE102BA7C0}" type="presParOf" srcId="{F5CE6765-4F37-46BE-BC49-01B29433F51D}" destId="{DF74D83A-5957-405B-BA2C-A196ABB388FE}" srcOrd="1" destOrd="0" presId="urn:microsoft.com/office/officeart/2005/8/layout/vList5"/>
    <dgm:cxn modelId="{4B3CC72F-F672-4516-A8D7-A9A2E2B8313C}" type="presParOf" srcId="{F5CE6765-4F37-46BE-BC49-01B29433F51D}" destId="{1264C605-11D4-4CA1-A596-E7D6A8B6A028}" srcOrd="2" destOrd="0" presId="urn:microsoft.com/office/officeart/2005/8/layout/vList5"/>
    <dgm:cxn modelId="{4CD4D4B3-7155-4C9C-898D-13AF37AACAEB}" type="presParOf" srcId="{1264C605-11D4-4CA1-A596-E7D6A8B6A028}" destId="{2508DF3D-6B58-410B-8AE1-0DD32B95F806}" srcOrd="0" destOrd="0" presId="urn:microsoft.com/office/officeart/2005/8/layout/vList5"/>
    <dgm:cxn modelId="{F03CB171-1134-4EA3-9D45-845D0755CDCF}" type="presParOf" srcId="{1264C605-11D4-4CA1-A596-E7D6A8B6A028}" destId="{07F0BADE-8D62-4DD6-9368-FEA68A96B169}" srcOrd="1" destOrd="0" presId="urn:microsoft.com/office/officeart/2005/8/layout/vList5"/>
    <dgm:cxn modelId="{6395E97E-80B5-440D-89DB-21BF661A06E3}" type="presParOf" srcId="{F5CE6765-4F37-46BE-BC49-01B29433F51D}" destId="{03EAA885-8823-4E6D-B0B3-8135020E124B}" srcOrd="3" destOrd="0" presId="urn:microsoft.com/office/officeart/2005/8/layout/vList5"/>
    <dgm:cxn modelId="{A965F9E8-6DD0-417C-A83B-5D058B5C3131}" type="presParOf" srcId="{F5CE6765-4F37-46BE-BC49-01B29433F51D}" destId="{7042775E-48EE-4E42-A180-6DFE30C37CBC}" srcOrd="4" destOrd="0" presId="urn:microsoft.com/office/officeart/2005/8/layout/vList5"/>
    <dgm:cxn modelId="{D961EA3C-E8BF-41B3-BA3E-3C4A0643F9C6}" type="presParOf" srcId="{7042775E-48EE-4E42-A180-6DFE30C37CBC}" destId="{DE29743D-26D0-4381-891F-ECBBB33E41AA}" srcOrd="0" destOrd="0" presId="urn:microsoft.com/office/officeart/2005/8/layout/vList5"/>
    <dgm:cxn modelId="{0BEA7060-2706-486B-999F-C6B57103F798}" type="presParOf" srcId="{7042775E-48EE-4E42-A180-6DFE30C37CBC}" destId="{640E2B96-07DC-424A-A8DA-3C60DC10146C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D41A8A-83DB-44D5-BC9F-492C359FA10F}" type="doc">
      <dgm:prSet loTypeId="urn:microsoft.com/office/officeart/2005/8/layout/vList5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442718F-5CD1-415D-A2D5-7B38700FE560}">
      <dgm:prSet phldrT="[Text]"/>
      <dgm:spPr/>
      <dgm:t>
        <a:bodyPr/>
        <a:lstStyle/>
        <a:p>
          <a:r>
            <a:rPr lang="en-US" dirty="0" smtClean="0"/>
            <a:t>Nasopharynx</a:t>
          </a:r>
          <a:endParaRPr lang="en-US" dirty="0"/>
        </a:p>
      </dgm:t>
    </dgm:pt>
    <dgm:pt modelId="{E7857B00-653A-4602-9A33-75224E561889}" type="parTrans" cxnId="{10ECEE49-32FC-4458-A942-D62535A682E9}">
      <dgm:prSet/>
      <dgm:spPr/>
      <dgm:t>
        <a:bodyPr/>
        <a:lstStyle/>
        <a:p>
          <a:endParaRPr lang="en-US"/>
        </a:p>
      </dgm:t>
    </dgm:pt>
    <dgm:pt modelId="{775B9610-7FE7-48B5-BEA6-A29F44E3985E}" type="sibTrans" cxnId="{10ECEE49-32FC-4458-A942-D62535A682E9}">
      <dgm:prSet/>
      <dgm:spPr/>
      <dgm:t>
        <a:bodyPr/>
        <a:lstStyle/>
        <a:p>
          <a:endParaRPr lang="en-US"/>
        </a:p>
      </dgm:t>
    </dgm:pt>
    <dgm:pt modelId="{F901373E-7198-43F3-8046-16898BB82F14}">
      <dgm:prSet phldrT="[Text]" custT="1"/>
      <dgm:spPr/>
      <dgm:t>
        <a:bodyPr/>
        <a:lstStyle/>
        <a:p>
          <a:r>
            <a:rPr lang="en-US" sz="1600" dirty="0" smtClean="0"/>
            <a:t>Nasal block/ discharge</a:t>
          </a:r>
          <a:endParaRPr lang="en-US" sz="1600" dirty="0"/>
        </a:p>
      </dgm:t>
    </dgm:pt>
    <dgm:pt modelId="{8BABD2A0-A1D3-42FF-BA3A-5B362E97C3BD}" type="parTrans" cxnId="{0A57D752-0190-42FF-A13E-91AC582E09D6}">
      <dgm:prSet/>
      <dgm:spPr/>
      <dgm:t>
        <a:bodyPr/>
        <a:lstStyle/>
        <a:p>
          <a:endParaRPr lang="en-US"/>
        </a:p>
      </dgm:t>
    </dgm:pt>
    <dgm:pt modelId="{A11EDCF7-3B55-4D20-8D90-06C2B1097446}" type="sibTrans" cxnId="{0A57D752-0190-42FF-A13E-91AC582E09D6}">
      <dgm:prSet/>
      <dgm:spPr/>
      <dgm:t>
        <a:bodyPr/>
        <a:lstStyle/>
        <a:p>
          <a:endParaRPr lang="en-US"/>
        </a:p>
      </dgm:t>
    </dgm:pt>
    <dgm:pt modelId="{33447C8E-E1F0-4220-B917-57BBB6A13D49}">
      <dgm:prSet phldrT="[Text]" phldr="1"/>
      <dgm:spPr/>
      <dgm:t>
        <a:bodyPr/>
        <a:lstStyle/>
        <a:p>
          <a:endParaRPr lang="en-US" sz="1300" dirty="0"/>
        </a:p>
      </dgm:t>
    </dgm:pt>
    <dgm:pt modelId="{51F2A35C-9933-4D21-9332-B71AE661D529}" type="parTrans" cxnId="{2E2CF39F-5477-4CA3-8002-3E234B235264}">
      <dgm:prSet/>
      <dgm:spPr/>
      <dgm:t>
        <a:bodyPr/>
        <a:lstStyle/>
        <a:p>
          <a:endParaRPr lang="en-US"/>
        </a:p>
      </dgm:t>
    </dgm:pt>
    <dgm:pt modelId="{81DFAE9F-538D-4793-B550-5D16D27F4788}" type="sibTrans" cxnId="{2E2CF39F-5477-4CA3-8002-3E234B235264}">
      <dgm:prSet/>
      <dgm:spPr/>
      <dgm:t>
        <a:bodyPr/>
        <a:lstStyle/>
        <a:p>
          <a:endParaRPr lang="en-US"/>
        </a:p>
      </dgm:t>
    </dgm:pt>
    <dgm:pt modelId="{93A84F03-891D-4DC5-B5A7-ADF1123496DF}">
      <dgm:prSet phldrT="[Text]"/>
      <dgm:spPr/>
      <dgm:t>
        <a:bodyPr/>
        <a:lstStyle/>
        <a:p>
          <a:r>
            <a:rPr lang="en-US" dirty="0" smtClean="0"/>
            <a:t>Oropharynx</a:t>
          </a:r>
          <a:endParaRPr lang="en-US" dirty="0"/>
        </a:p>
      </dgm:t>
    </dgm:pt>
    <dgm:pt modelId="{ECA2820D-8369-4DBB-BF7B-6F0DBD27FADF}" type="parTrans" cxnId="{B770DB0F-2587-463C-A626-72E14D53FF56}">
      <dgm:prSet/>
      <dgm:spPr/>
      <dgm:t>
        <a:bodyPr/>
        <a:lstStyle/>
        <a:p>
          <a:endParaRPr lang="en-US"/>
        </a:p>
      </dgm:t>
    </dgm:pt>
    <dgm:pt modelId="{A5BAB6DF-B79A-4F99-8A25-81647D9F2845}" type="sibTrans" cxnId="{B770DB0F-2587-463C-A626-72E14D53FF56}">
      <dgm:prSet/>
      <dgm:spPr/>
      <dgm:t>
        <a:bodyPr/>
        <a:lstStyle/>
        <a:p>
          <a:endParaRPr lang="en-US"/>
        </a:p>
      </dgm:t>
    </dgm:pt>
    <dgm:pt modelId="{E80966FC-584B-4D82-A4CD-82F15880F93F}">
      <dgm:prSet phldrT="[Text]" phldr="1"/>
      <dgm:spPr/>
      <dgm:t>
        <a:bodyPr/>
        <a:lstStyle/>
        <a:p>
          <a:endParaRPr lang="en-US" sz="900" dirty="0"/>
        </a:p>
      </dgm:t>
    </dgm:pt>
    <dgm:pt modelId="{D5C6E572-258B-427D-AD15-A185FF23A75E}" type="parTrans" cxnId="{16B7A69C-521D-4DC8-935A-EE08C67E785E}">
      <dgm:prSet/>
      <dgm:spPr/>
      <dgm:t>
        <a:bodyPr/>
        <a:lstStyle/>
        <a:p>
          <a:endParaRPr lang="en-US"/>
        </a:p>
      </dgm:t>
    </dgm:pt>
    <dgm:pt modelId="{C33FED6C-CA7D-408D-871C-85DA44D764BB}" type="sibTrans" cxnId="{16B7A69C-521D-4DC8-935A-EE08C67E785E}">
      <dgm:prSet/>
      <dgm:spPr/>
      <dgm:t>
        <a:bodyPr/>
        <a:lstStyle/>
        <a:p>
          <a:endParaRPr lang="en-US"/>
        </a:p>
      </dgm:t>
    </dgm:pt>
    <dgm:pt modelId="{7A22303B-EBE5-4880-B83B-EB291E1FB1AC}">
      <dgm:prSet phldrT="[Text]" phldr="1"/>
      <dgm:spPr/>
      <dgm:t>
        <a:bodyPr/>
        <a:lstStyle/>
        <a:p>
          <a:endParaRPr lang="en-US" sz="900" dirty="0"/>
        </a:p>
      </dgm:t>
    </dgm:pt>
    <dgm:pt modelId="{360AB404-5858-43A8-9BB5-36B0728841DF}" type="parTrans" cxnId="{F7F5ADF8-C667-4C8C-A5A4-86BA497D9511}">
      <dgm:prSet/>
      <dgm:spPr/>
      <dgm:t>
        <a:bodyPr/>
        <a:lstStyle/>
        <a:p>
          <a:endParaRPr lang="en-US"/>
        </a:p>
      </dgm:t>
    </dgm:pt>
    <dgm:pt modelId="{75D547A7-234A-4884-B3BC-9F986236488C}" type="sibTrans" cxnId="{F7F5ADF8-C667-4C8C-A5A4-86BA497D9511}">
      <dgm:prSet/>
      <dgm:spPr/>
      <dgm:t>
        <a:bodyPr/>
        <a:lstStyle/>
        <a:p>
          <a:endParaRPr lang="en-US"/>
        </a:p>
      </dgm:t>
    </dgm:pt>
    <dgm:pt modelId="{24B80347-F97D-4D40-B33B-9578ABFF19E0}">
      <dgm:prSet phldrT="[Text]"/>
      <dgm:spPr/>
      <dgm:t>
        <a:bodyPr/>
        <a:lstStyle/>
        <a:p>
          <a:r>
            <a:rPr lang="en-US" dirty="0" smtClean="0"/>
            <a:t>Hypopharynx</a:t>
          </a:r>
          <a:endParaRPr lang="en-US" dirty="0"/>
        </a:p>
      </dgm:t>
    </dgm:pt>
    <dgm:pt modelId="{13E25458-3DCB-471E-9870-F097B410188C}" type="parTrans" cxnId="{E9088DBB-E669-4C2D-B281-08648ED2E3EE}">
      <dgm:prSet/>
      <dgm:spPr/>
      <dgm:t>
        <a:bodyPr/>
        <a:lstStyle/>
        <a:p>
          <a:endParaRPr lang="en-US"/>
        </a:p>
      </dgm:t>
    </dgm:pt>
    <dgm:pt modelId="{E0E65DAC-7E58-4DA6-8D57-0BA9F6C9D997}" type="sibTrans" cxnId="{E9088DBB-E669-4C2D-B281-08648ED2E3EE}">
      <dgm:prSet/>
      <dgm:spPr/>
      <dgm:t>
        <a:bodyPr/>
        <a:lstStyle/>
        <a:p>
          <a:endParaRPr lang="en-US"/>
        </a:p>
      </dgm:t>
    </dgm:pt>
    <dgm:pt modelId="{AB14F314-145B-4C64-ACFB-00060F9A6C5C}">
      <dgm:prSet phldrT="[Text]" custT="1"/>
      <dgm:spPr/>
      <dgm:t>
        <a:bodyPr/>
        <a:lstStyle/>
        <a:p>
          <a:r>
            <a:rPr lang="en-US" sz="1600" dirty="0" smtClean="0"/>
            <a:t>Foreign body sensation or pain in throat</a:t>
          </a:r>
          <a:endParaRPr lang="en-US" sz="1600" dirty="0"/>
        </a:p>
      </dgm:t>
    </dgm:pt>
    <dgm:pt modelId="{1B96E734-79B6-400F-A28D-742DD7FDE79C}" type="parTrans" cxnId="{AAB8DD9C-CBAC-4C26-B7A7-71A127751FEE}">
      <dgm:prSet/>
      <dgm:spPr/>
      <dgm:t>
        <a:bodyPr/>
        <a:lstStyle/>
        <a:p>
          <a:endParaRPr lang="en-US"/>
        </a:p>
      </dgm:t>
    </dgm:pt>
    <dgm:pt modelId="{EA486B44-754E-46AC-A0A3-D764016B4836}" type="sibTrans" cxnId="{AAB8DD9C-CBAC-4C26-B7A7-71A127751FEE}">
      <dgm:prSet/>
      <dgm:spPr/>
      <dgm:t>
        <a:bodyPr/>
        <a:lstStyle/>
        <a:p>
          <a:endParaRPr lang="en-US"/>
        </a:p>
      </dgm:t>
    </dgm:pt>
    <dgm:pt modelId="{FF04CD72-C736-4FB1-8C26-BFCA73A74EBA}">
      <dgm:prSet phldrT="[Text]" custT="1"/>
      <dgm:spPr/>
      <dgm:t>
        <a:bodyPr/>
        <a:lstStyle/>
        <a:p>
          <a:endParaRPr lang="en-US" sz="1600" dirty="0"/>
        </a:p>
      </dgm:t>
    </dgm:pt>
    <dgm:pt modelId="{D94E5BD6-45AC-4E7E-9C98-49CE3E69F6AD}" type="parTrans" cxnId="{F65BE6F1-0933-42E8-BC61-0FC0F39FF023}">
      <dgm:prSet/>
      <dgm:spPr/>
      <dgm:t>
        <a:bodyPr/>
        <a:lstStyle/>
        <a:p>
          <a:endParaRPr lang="en-US"/>
        </a:p>
      </dgm:t>
    </dgm:pt>
    <dgm:pt modelId="{3E3802BF-A916-4626-A14F-B5916D7B1726}" type="sibTrans" cxnId="{F65BE6F1-0933-42E8-BC61-0FC0F39FF023}">
      <dgm:prSet/>
      <dgm:spPr/>
      <dgm:t>
        <a:bodyPr/>
        <a:lstStyle/>
        <a:p>
          <a:endParaRPr lang="en-US"/>
        </a:p>
      </dgm:t>
    </dgm:pt>
    <dgm:pt modelId="{AECD2DE1-E7DE-4A5F-A08D-4B9363CF9658}">
      <dgm:prSet custT="1"/>
      <dgm:spPr/>
      <dgm:t>
        <a:bodyPr/>
        <a:lstStyle/>
        <a:p>
          <a:r>
            <a:rPr lang="en-US" sz="1600" dirty="0" smtClean="0"/>
            <a:t>Ear block, ringing in ears, decreased hearing, earache</a:t>
          </a:r>
        </a:p>
      </dgm:t>
    </dgm:pt>
    <dgm:pt modelId="{208EA586-4000-4911-97E9-17689375712E}" type="parTrans" cxnId="{74947267-CE36-4CA4-A8DF-7FCEF745DD65}">
      <dgm:prSet/>
      <dgm:spPr/>
      <dgm:t>
        <a:bodyPr/>
        <a:lstStyle/>
        <a:p>
          <a:endParaRPr lang="en-US"/>
        </a:p>
      </dgm:t>
    </dgm:pt>
    <dgm:pt modelId="{43628EB0-2BC9-4348-8D6B-2F09F34F93E5}" type="sibTrans" cxnId="{74947267-CE36-4CA4-A8DF-7FCEF745DD65}">
      <dgm:prSet/>
      <dgm:spPr/>
      <dgm:t>
        <a:bodyPr/>
        <a:lstStyle/>
        <a:p>
          <a:endParaRPr lang="en-US"/>
        </a:p>
      </dgm:t>
    </dgm:pt>
    <dgm:pt modelId="{C87A35DA-09FD-4923-AF0F-EC22575BEFA1}">
      <dgm:prSet custT="1"/>
      <dgm:spPr/>
      <dgm:t>
        <a:bodyPr/>
        <a:lstStyle/>
        <a:p>
          <a:r>
            <a:rPr lang="en-US" sz="1600" dirty="0" smtClean="0"/>
            <a:t>Headache</a:t>
          </a:r>
        </a:p>
      </dgm:t>
    </dgm:pt>
    <dgm:pt modelId="{E4668AB6-0AE0-4443-A3FD-448EE97E8432}" type="parTrans" cxnId="{0EACA2A3-DA3C-4787-9F69-8C43B53D2A75}">
      <dgm:prSet/>
      <dgm:spPr/>
      <dgm:t>
        <a:bodyPr/>
        <a:lstStyle/>
        <a:p>
          <a:endParaRPr lang="en-US"/>
        </a:p>
      </dgm:t>
    </dgm:pt>
    <dgm:pt modelId="{2E6F7769-5322-4466-A970-52B5F1C6BF26}" type="sibTrans" cxnId="{0EACA2A3-DA3C-4787-9F69-8C43B53D2A75}">
      <dgm:prSet/>
      <dgm:spPr/>
      <dgm:t>
        <a:bodyPr/>
        <a:lstStyle/>
        <a:p>
          <a:endParaRPr lang="en-US"/>
        </a:p>
      </dgm:t>
    </dgm:pt>
    <dgm:pt modelId="{69232ADB-7E0D-409E-9449-FB431BFB97BD}">
      <dgm:prSet custT="1"/>
      <dgm:spPr/>
      <dgm:t>
        <a:bodyPr/>
        <a:lstStyle/>
        <a:p>
          <a:r>
            <a:rPr lang="en-US" sz="1600" dirty="0" smtClean="0"/>
            <a:t>Difficulty in swallowing/ breathing</a:t>
          </a:r>
        </a:p>
      </dgm:t>
    </dgm:pt>
    <dgm:pt modelId="{50B24F31-3403-4B77-8BE9-6BC293C6FA98}" type="parTrans" cxnId="{9B86ED13-CB24-4DAC-8248-7692C22A560A}">
      <dgm:prSet/>
      <dgm:spPr/>
      <dgm:t>
        <a:bodyPr/>
        <a:lstStyle/>
        <a:p>
          <a:endParaRPr lang="en-US"/>
        </a:p>
      </dgm:t>
    </dgm:pt>
    <dgm:pt modelId="{C416A8EA-76C6-41C8-809B-17F7A2A840A9}" type="sibTrans" cxnId="{9B86ED13-CB24-4DAC-8248-7692C22A560A}">
      <dgm:prSet/>
      <dgm:spPr/>
      <dgm:t>
        <a:bodyPr/>
        <a:lstStyle/>
        <a:p>
          <a:endParaRPr lang="en-US"/>
        </a:p>
      </dgm:t>
    </dgm:pt>
    <dgm:pt modelId="{D43F16D9-1115-43AC-A50B-FC22FDE50B36}">
      <dgm:prSet custT="1"/>
      <dgm:spPr/>
      <dgm:t>
        <a:bodyPr/>
        <a:lstStyle/>
        <a:p>
          <a:r>
            <a:rPr lang="en-US" sz="1600" dirty="0" smtClean="0"/>
            <a:t>Pain while swallowing</a:t>
          </a:r>
        </a:p>
      </dgm:t>
    </dgm:pt>
    <dgm:pt modelId="{5991E255-5B39-4FAA-B366-B2EA018C03C1}" type="parTrans" cxnId="{BDF7A3AC-42F9-4EB7-A755-C1E55A5973C3}">
      <dgm:prSet/>
      <dgm:spPr/>
      <dgm:t>
        <a:bodyPr/>
        <a:lstStyle/>
        <a:p>
          <a:endParaRPr lang="en-US"/>
        </a:p>
      </dgm:t>
    </dgm:pt>
    <dgm:pt modelId="{AD2E44B7-4B96-4130-96CA-063383E9644F}" type="sibTrans" cxnId="{BDF7A3AC-42F9-4EB7-A755-C1E55A5973C3}">
      <dgm:prSet/>
      <dgm:spPr/>
      <dgm:t>
        <a:bodyPr/>
        <a:lstStyle/>
        <a:p>
          <a:endParaRPr lang="en-US"/>
        </a:p>
      </dgm:t>
    </dgm:pt>
    <dgm:pt modelId="{4B889F81-18BC-429D-8B55-76480777E077}">
      <dgm:prSet custT="1"/>
      <dgm:spPr/>
      <dgm:t>
        <a:bodyPr/>
        <a:lstStyle/>
        <a:p>
          <a:r>
            <a:rPr lang="en-US" sz="1600" dirty="0" smtClean="0"/>
            <a:t>Change of voice (Hot Potato / Muffled Speech)</a:t>
          </a:r>
        </a:p>
      </dgm:t>
    </dgm:pt>
    <dgm:pt modelId="{31BFE387-0F26-41EC-8885-2F8704FDFC73}" type="parTrans" cxnId="{139BEA20-4744-4336-B772-B0887E8EA315}">
      <dgm:prSet/>
      <dgm:spPr/>
      <dgm:t>
        <a:bodyPr/>
        <a:lstStyle/>
        <a:p>
          <a:endParaRPr lang="en-US"/>
        </a:p>
      </dgm:t>
    </dgm:pt>
    <dgm:pt modelId="{DDFF57BB-291E-4DCE-846D-411EB1F706B9}" type="sibTrans" cxnId="{139BEA20-4744-4336-B772-B0887E8EA315}">
      <dgm:prSet/>
      <dgm:spPr/>
      <dgm:t>
        <a:bodyPr/>
        <a:lstStyle/>
        <a:p>
          <a:endParaRPr lang="en-US"/>
        </a:p>
      </dgm:t>
    </dgm:pt>
    <dgm:pt modelId="{6A2BF1C9-ED62-4593-A0B4-548DBB4F3AE1}">
      <dgm:prSet custT="1"/>
      <dgm:spPr/>
      <dgm:t>
        <a:bodyPr/>
        <a:lstStyle/>
        <a:p>
          <a:r>
            <a:rPr lang="en-US" sz="1600" dirty="0" smtClean="0"/>
            <a:t>Bleeding from mouth</a:t>
          </a:r>
          <a:endParaRPr lang="en-US" sz="1600" dirty="0"/>
        </a:p>
      </dgm:t>
    </dgm:pt>
    <dgm:pt modelId="{F74D7A0D-EC54-45E5-A290-9607E0D7AD5F}" type="parTrans" cxnId="{29E0DAC0-88EA-4F06-81CD-523C26A31206}">
      <dgm:prSet/>
      <dgm:spPr/>
      <dgm:t>
        <a:bodyPr/>
        <a:lstStyle/>
        <a:p>
          <a:endParaRPr lang="en-US"/>
        </a:p>
      </dgm:t>
    </dgm:pt>
    <dgm:pt modelId="{4E948DEA-2E88-465E-AA81-5DE23E863D02}" type="sibTrans" cxnId="{29E0DAC0-88EA-4F06-81CD-523C26A31206}">
      <dgm:prSet/>
      <dgm:spPr/>
      <dgm:t>
        <a:bodyPr/>
        <a:lstStyle/>
        <a:p>
          <a:endParaRPr lang="en-US"/>
        </a:p>
      </dgm:t>
    </dgm:pt>
    <dgm:pt modelId="{6A963F3B-3F68-4413-BC8B-DCDAB1DB2E05}">
      <dgm:prSet phldrT="[Text]" custT="1"/>
      <dgm:spPr/>
      <dgm:t>
        <a:bodyPr/>
        <a:lstStyle/>
        <a:p>
          <a:endParaRPr lang="en-US" sz="1600" dirty="0"/>
        </a:p>
      </dgm:t>
    </dgm:pt>
    <dgm:pt modelId="{0B8965AB-30C2-435C-BEB2-374ED843FA27}" type="parTrans" cxnId="{97E634D2-5976-44FE-B41F-EA0B9AFDDC5A}">
      <dgm:prSet/>
      <dgm:spPr/>
    </dgm:pt>
    <dgm:pt modelId="{30B0A80E-99DF-4FF7-9329-EC0F4AE76864}" type="sibTrans" cxnId="{97E634D2-5976-44FE-B41F-EA0B9AFDDC5A}">
      <dgm:prSet/>
      <dgm:spPr/>
    </dgm:pt>
    <dgm:pt modelId="{F5CE6765-4F37-46BE-BC49-01B29433F51D}" type="pres">
      <dgm:prSet presAssocID="{64D41A8A-83DB-44D5-BC9F-492C359FA1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0E7FE8-A72F-4433-A6CD-BCF7E2BA3DB8}" type="pres">
      <dgm:prSet presAssocID="{4442718F-5CD1-415D-A2D5-7B38700FE560}" presName="linNode" presStyleCnt="0"/>
      <dgm:spPr/>
    </dgm:pt>
    <dgm:pt modelId="{937E8F2A-58A6-439A-AA11-32D74F9DDE8E}" type="pres">
      <dgm:prSet presAssocID="{4442718F-5CD1-415D-A2D5-7B38700FE560}" presName="parentText" presStyleLbl="node1" presStyleIdx="0" presStyleCnt="3" custScaleX="80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249C-9081-4B7B-B0C7-185883DF4C97}" type="pres">
      <dgm:prSet presAssocID="{4442718F-5CD1-415D-A2D5-7B38700FE560}" presName="descendantText" presStyleLbl="alignAccFollowNode1" presStyleIdx="0" presStyleCnt="3" custScaleX="105440" custScaleY="125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4D83A-5957-405B-BA2C-A196ABB388FE}" type="pres">
      <dgm:prSet presAssocID="{775B9610-7FE7-48B5-BEA6-A29F44E3985E}" presName="sp" presStyleCnt="0"/>
      <dgm:spPr/>
    </dgm:pt>
    <dgm:pt modelId="{1264C605-11D4-4CA1-A596-E7D6A8B6A028}" type="pres">
      <dgm:prSet presAssocID="{93A84F03-891D-4DC5-B5A7-ADF1123496DF}" presName="linNode" presStyleCnt="0"/>
      <dgm:spPr/>
    </dgm:pt>
    <dgm:pt modelId="{2508DF3D-6B58-410B-8AE1-0DD32B95F806}" type="pres">
      <dgm:prSet presAssocID="{93A84F03-891D-4DC5-B5A7-ADF1123496DF}" presName="parentText" presStyleLbl="node1" presStyleIdx="1" presStyleCnt="3" custScaleX="794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0BADE-8D62-4DD6-9368-FEA68A96B169}" type="pres">
      <dgm:prSet presAssocID="{93A84F03-891D-4DC5-B5A7-ADF1123496DF}" presName="descendantText" presStyleLbl="alignAccFollowNode1" presStyleIdx="1" presStyleCnt="3" custScaleX="106134" custScaleY="115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AA885-8823-4E6D-B0B3-8135020E124B}" type="pres">
      <dgm:prSet presAssocID="{A5BAB6DF-B79A-4F99-8A25-81647D9F2845}" presName="sp" presStyleCnt="0"/>
      <dgm:spPr/>
    </dgm:pt>
    <dgm:pt modelId="{7042775E-48EE-4E42-A180-6DFE30C37CBC}" type="pres">
      <dgm:prSet presAssocID="{24B80347-F97D-4D40-B33B-9578ABFF19E0}" presName="linNode" presStyleCnt="0"/>
      <dgm:spPr/>
    </dgm:pt>
    <dgm:pt modelId="{DE29743D-26D0-4381-891F-ECBBB33E41AA}" type="pres">
      <dgm:prSet presAssocID="{24B80347-F97D-4D40-B33B-9578ABFF19E0}" presName="parentText" presStyleLbl="node1" presStyleIdx="2" presStyleCnt="3" custScaleX="80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E2B96-07DC-424A-A8DA-3C60DC10146C}" type="pres">
      <dgm:prSet presAssocID="{24B80347-F97D-4D40-B33B-9578ABFF19E0}" presName="descendantText" presStyleLbl="alignAccFollowNode1" presStyleIdx="2" presStyleCnt="3" custScaleX="105440" custScaleY="102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5B0BC7-5550-4943-9543-3D01F744FC20}" type="presOf" srcId="{33447C8E-E1F0-4220-B917-57BBB6A13D49}" destId="{CB9D249C-9081-4B7B-B0C7-185883DF4C97}" srcOrd="0" destOrd="4" presId="urn:microsoft.com/office/officeart/2005/8/layout/vList5"/>
    <dgm:cxn modelId="{BDF7A3AC-42F9-4EB7-A755-C1E55A5973C3}" srcId="{93A84F03-891D-4DC5-B5A7-ADF1123496DF}" destId="{D43F16D9-1115-43AC-A50B-FC22FDE50B36}" srcOrd="2" destOrd="0" parTransId="{5991E255-5B39-4FAA-B366-B2EA018C03C1}" sibTransId="{AD2E44B7-4B96-4130-96CA-063383E9644F}"/>
    <dgm:cxn modelId="{F7F5ADF8-C667-4C8C-A5A4-86BA497D9511}" srcId="{93A84F03-891D-4DC5-B5A7-ADF1123496DF}" destId="{7A22303B-EBE5-4880-B83B-EB291E1FB1AC}" srcOrd="5" destOrd="0" parTransId="{360AB404-5858-43A8-9BB5-36B0728841DF}" sibTransId="{75D547A7-234A-4884-B3BC-9F986236488C}"/>
    <dgm:cxn modelId="{60179067-1DC0-4021-8174-103230DD4A0A}" type="presOf" srcId="{AECD2DE1-E7DE-4A5F-A08D-4B9363CF9658}" destId="{CB9D249C-9081-4B7B-B0C7-185883DF4C97}" srcOrd="0" destOrd="2" presId="urn:microsoft.com/office/officeart/2005/8/layout/vList5"/>
    <dgm:cxn modelId="{BA9ED4BA-4E67-4A84-A752-2BB0CCFEC6AB}" type="presOf" srcId="{AB14F314-145B-4C64-ACFB-00060F9A6C5C}" destId="{640E2B96-07DC-424A-A8DA-3C60DC10146C}" srcOrd="0" destOrd="0" presId="urn:microsoft.com/office/officeart/2005/8/layout/vList5"/>
    <dgm:cxn modelId="{29E0DAC0-88EA-4F06-81CD-523C26A31206}" srcId="{93A84F03-891D-4DC5-B5A7-ADF1123496DF}" destId="{6A2BF1C9-ED62-4593-A0B4-548DBB4F3AE1}" srcOrd="4" destOrd="0" parTransId="{F74D7A0D-EC54-45E5-A290-9607E0D7AD5F}" sibTransId="{4E948DEA-2E88-465E-AA81-5DE23E863D02}"/>
    <dgm:cxn modelId="{E18D4D70-27C3-4300-AA7B-93A56CA783AE}" type="presOf" srcId="{69232ADB-7E0D-409E-9449-FB431BFB97BD}" destId="{07F0BADE-8D62-4DD6-9368-FEA68A96B169}" srcOrd="0" destOrd="1" presId="urn:microsoft.com/office/officeart/2005/8/layout/vList5"/>
    <dgm:cxn modelId="{16B7A69C-521D-4DC8-935A-EE08C67E785E}" srcId="{93A84F03-891D-4DC5-B5A7-ADF1123496DF}" destId="{E80966FC-584B-4D82-A4CD-82F15880F93F}" srcOrd="0" destOrd="0" parTransId="{D5C6E572-258B-427D-AD15-A185FF23A75E}" sibTransId="{C33FED6C-CA7D-408D-871C-85DA44D764BB}"/>
    <dgm:cxn modelId="{B1468DD0-50D4-4AEE-87B1-F4294FD6F6BA}" type="presOf" srcId="{7A22303B-EBE5-4880-B83B-EB291E1FB1AC}" destId="{07F0BADE-8D62-4DD6-9368-FEA68A96B169}" srcOrd="0" destOrd="5" presId="urn:microsoft.com/office/officeart/2005/8/layout/vList5"/>
    <dgm:cxn modelId="{139BEA20-4744-4336-B772-B0887E8EA315}" srcId="{93A84F03-891D-4DC5-B5A7-ADF1123496DF}" destId="{4B889F81-18BC-429D-8B55-76480777E077}" srcOrd="3" destOrd="0" parTransId="{31BFE387-0F26-41EC-8885-2F8704FDFC73}" sibTransId="{DDFF57BB-291E-4DCE-846D-411EB1F706B9}"/>
    <dgm:cxn modelId="{90965235-69A9-454A-9510-CFD037EE6AE5}" type="presOf" srcId="{93A84F03-891D-4DC5-B5A7-ADF1123496DF}" destId="{2508DF3D-6B58-410B-8AE1-0DD32B95F806}" srcOrd="0" destOrd="0" presId="urn:microsoft.com/office/officeart/2005/8/layout/vList5"/>
    <dgm:cxn modelId="{B770DB0F-2587-463C-A626-72E14D53FF56}" srcId="{64D41A8A-83DB-44D5-BC9F-492C359FA10F}" destId="{93A84F03-891D-4DC5-B5A7-ADF1123496DF}" srcOrd="1" destOrd="0" parTransId="{ECA2820D-8369-4DBB-BF7B-6F0DBD27FADF}" sibTransId="{A5BAB6DF-B79A-4F99-8A25-81647D9F2845}"/>
    <dgm:cxn modelId="{E9088DBB-E669-4C2D-B281-08648ED2E3EE}" srcId="{64D41A8A-83DB-44D5-BC9F-492C359FA10F}" destId="{24B80347-F97D-4D40-B33B-9578ABFF19E0}" srcOrd="2" destOrd="0" parTransId="{13E25458-3DCB-471E-9870-F097B410188C}" sibTransId="{E0E65DAC-7E58-4DA6-8D57-0BA9F6C9D997}"/>
    <dgm:cxn modelId="{2E2CF39F-5477-4CA3-8002-3E234B235264}" srcId="{4442718F-5CD1-415D-A2D5-7B38700FE560}" destId="{33447C8E-E1F0-4220-B917-57BBB6A13D49}" srcOrd="4" destOrd="0" parTransId="{51F2A35C-9933-4D21-9332-B71AE661D529}" sibTransId="{81DFAE9F-538D-4793-B550-5D16D27F4788}"/>
    <dgm:cxn modelId="{5C0C3895-AE0F-46E6-942B-8C51AFFFEB29}" type="presOf" srcId="{FF04CD72-C736-4FB1-8C26-BFCA73A74EBA}" destId="{640E2B96-07DC-424A-A8DA-3C60DC10146C}" srcOrd="0" destOrd="1" presId="urn:microsoft.com/office/officeart/2005/8/layout/vList5"/>
    <dgm:cxn modelId="{0EACA2A3-DA3C-4787-9F69-8C43B53D2A75}" srcId="{4442718F-5CD1-415D-A2D5-7B38700FE560}" destId="{C87A35DA-09FD-4923-AF0F-EC22575BEFA1}" srcOrd="3" destOrd="0" parTransId="{E4668AB6-0AE0-4443-A3FD-448EE97E8432}" sibTransId="{2E6F7769-5322-4466-A970-52B5F1C6BF26}"/>
    <dgm:cxn modelId="{724BD930-2711-4234-AF11-90B5FD91EE98}" type="presOf" srcId="{4442718F-5CD1-415D-A2D5-7B38700FE560}" destId="{937E8F2A-58A6-439A-AA11-32D74F9DDE8E}" srcOrd="0" destOrd="0" presId="urn:microsoft.com/office/officeart/2005/8/layout/vList5"/>
    <dgm:cxn modelId="{0A57D752-0190-42FF-A13E-91AC582E09D6}" srcId="{4442718F-5CD1-415D-A2D5-7B38700FE560}" destId="{F901373E-7198-43F3-8046-16898BB82F14}" srcOrd="1" destOrd="0" parTransId="{8BABD2A0-A1D3-42FF-BA3A-5B362E97C3BD}" sibTransId="{A11EDCF7-3B55-4D20-8D90-06C2B1097446}"/>
    <dgm:cxn modelId="{D6CFE2F7-FC0D-4E72-9569-EA8D51B23F96}" type="presOf" srcId="{6A2BF1C9-ED62-4593-A0B4-548DBB4F3AE1}" destId="{07F0BADE-8D62-4DD6-9368-FEA68A96B169}" srcOrd="0" destOrd="4" presId="urn:microsoft.com/office/officeart/2005/8/layout/vList5"/>
    <dgm:cxn modelId="{74947267-CE36-4CA4-A8DF-7FCEF745DD65}" srcId="{4442718F-5CD1-415D-A2D5-7B38700FE560}" destId="{AECD2DE1-E7DE-4A5F-A08D-4B9363CF9658}" srcOrd="2" destOrd="0" parTransId="{208EA586-4000-4911-97E9-17689375712E}" sibTransId="{43628EB0-2BC9-4348-8D6B-2F09F34F93E5}"/>
    <dgm:cxn modelId="{9B86ED13-CB24-4DAC-8248-7692C22A560A}" srcId="{93A84F03-891D-4DC5-B5A7-ADF1123496DF}" destId="{69232ADB-7E0D-409E-9449-FB431BFB97BD}" srcOrd="1" destOrd="0" parTransId="{50B24F31-3403-4B77-8BE9-6BC293C6FA98}" sibTransId="{C416A8EA-76C6-41C8-809B-17F7A2A840A9}"/>
    <dgm:cxn modelId="{E367EC32-9609-4C88-8E2D-60D92494EB61}" type="presOf" srcId="{E80966FC-584B-4D82-A4CD-82F15880F93F}" destId="{07F0BADE-8D62-4DD6-9368-FEA68A96B169}" srcOrd="0" destOrd="0" presId="urn:microsoft.com/office/officeart/2005/8/layout/vList5"/>
    <dgm:cxn modelId="{10ECEE49-32FC-4458-A942-D62535A682E9}" srcId="{64D41A8A-83DB-44D5-BC9F-492C359FA10F}" destId="{4442718F-5CD1-415D-A2D5-7B38700FE560}" srcOrd="0" destOrd="0" parTransId="{E7857B00-653A-4602-9A33-75224E561889}" sibTransId="{775B9610-7FE7-48B5-BEA6-A29F44E3985E}"/>
    <dgm:cxn modelId="{97E634D2-5976-44FE-B41F-EA0B9AFDDC5A}" srcId="{4442718F-5CD1-415D-A2D5-7B38700FE560}" destId="{6A963F3B-3F68-4413-BC8B-DCDAB1DB2E05}" srcOrd="0" destOrd="0" parTransId="{0B8965AB-30C2-435C-BEB2-374ED843FA27}" sibTransId="{30B0A80E-99DF-4FF7-9329-EC0F4AE76864}"/>
    <dgm:cxn modelId="{4C0ABDBE-A787-4E95-A12D-9F6A7EBEC093}" type="presOf" srcId="{F901373E-7198-43F3-8046-16898BB82F14}" destId="{CB9D249C-9081-4B7B-B0C7-185883DF4C97}" srcOrd="0" destOrd="1" presId="urn:microsoft.com/office/officeart/2005/8/layout/vList5"/>
    <dgm:cxn modelId="{B526B39C-0215-4208-BB79-C790EB48A295}" type="presOf" srcId="{D43F16D9-1115-43AC-A50B-FC22FDE50B36}" destId="{07F0BADE-8D62-4DD6-9368-FEA68A96B169}" srcOrd="0" destOrd="2" presId="urn:microsoft.com/office/officeart/2005/8/layout/vList5"/>
    <dgm:cxn modelId="{BF175D14-4547-45C6-8295-6CFA31B11F77}" type="presOf" srcId="{6A963F3B-3F68-4413-BC8B-DCDAB1DB2E05}" destId="{CB9D249C-9081-4B7B-B0C7-185883DF4C97}" srcOrd="0" destOrd="0" presId="urn:microsoft.com/office/officeart/2005/8/layout/vList5"/>
    <dgm:cxn modelId="{AAB8DD9C-CBAC-4C26-B7A7-71A127751FEE}" srcId="{24B80347-F97D-4D40-B33B-9578ABFF19E0}" destId="{AB14F314-145B-4C64-ACFB-00060F9A6C5C}" srcOrd="0" destOrd="0" parTransId="{1B96E734-79B6-400F-A28D-742DD7FDE79C}" sibTransId="{EA486B44-754E-46AC-A0A3-D764016B4836}"/>
    <dgm:cxn modelId="{AE425629-666C-4DFF-8428-329FD9EC63EC}" type="presOf" srcId="{C87A35DA-09FD-4923-AF0F-EC22575BEFA1}" destId="{CB9D249C-9081-4B7B-B0C7-185883DF4C97}" srcOrd="0" destOrd="3" presId="urn:microsoft.com/office/officeart/2005/8/layout/vList5"/>
    <dgm:cxn modelId="{80B0C44B-27BA-4621-8A6E-30F279EA8918}" type="presOf" srcId="{4B889F81-18BC-429D-8B55-76480777E077}" destId="{07F0BADE-8D62-4DD6-9368-FEA68A96B169}" srcOrd="0" destOrd="3" presId="urn:microsoft.com/office/officeart/2005/8/layout/vList5"/>
    <dgm:cxn modelId="{F65BE6F1-0933-42E8-BC61-0FC0F39FF023}" srcId="{24B80347-F97D-4D40-B33B-9578ABFF19E0}" destId="{FF04CD72-C736-4FB1-8C26-BFCA73A74EBA}" srcOrd="1" destOrd="0" parTransId="{D94E5BD6-45AC-4E7E-9C98-49CE3E69F6AD}" sibTransId="{3E3802BF-A916-4626-A14F-B5916D7B1726}"/>
    <dgm:cxn modelId="{A29A6AAE-6C50-4DA0-93D4-608652D1D3EB}" type="presOf" srcId="{24B80347-F97D-4D40-B33B-9578ABFF19E0}" destId="{DE29743D-26D0-4381-891F-ECBBB33E41AA}" srcOrd="0" destOrd="0" presId="urn:microsoft.com/office/officeart/2005/8/layout/vList5"/>
    <dgm:cxn modelId="{3D4FCEFF-C128-4DD0-876F-B269AE5C5D76}" type="presOf" srcId="{64D41A8A-83DB-44D5-BC9F-492C359FA10F}" destId="{F5CE6765-4F37-46BE-BC49-01B29433F51D}" srcOrd="0" destOrd="0" presId="urn:microsoft.com/office/officeart/2005/8/layout/vList5"/>
    <dgm:cxn modelId="{DB9E1AEF-B4A7-47B0-A92E-28E948DB064C}" type="presParOf" srcId="{F5CE6765-4F37-46BE-BC49-01B29433F51D}" destId="{130E7FE8-A72F-4433-A6CD-BCF7E2BA3DB8}" srcOrd="0" destOrd="0" presId="urn:microsoft.com/office/officeart/2005/8/layout/vList5"/>
    <dgm:cxn modelId="{3E675D96-E67D-480F-A7E4-0E56A950FE1F}" type="presParOf" srcId="{130E7FE8-A72F-4433-A6CD-BCF7E2BA3DB8}" destId="{937E8F2A-58A6-439A-AA11-32D74F9DDE8E}" srcOrd="0" destOrd="0" presId="urn:microsoft.com/office/officeart/2005/8/layout/vList5"/>
    <dgm:cxn modelId="{BE673CAC-0626-440B-BD26-676A3ABEE6BA}" type="presParOf" srcId="{130E7FE8-A72F-4433-A6CD-BCF7E2BA3DB8}" destId="{CB9D249C-9081-4B7B-B0C7-185883DF4C97}" srcOrd="1" destOrd="0" presId="urn:microsoft.com/office/officeart/2005/8/layout/vList5"/>
    <dgm:cxn modelId="{9287175A-F311-43F8-A250-9BF5C2C10AB1}" type="presParOf" srcId="{F5CE6765-4F37-46BE-BC49-01B29433F51D}" destId="{DF74D83A-5957-405B-BA2C-A196ABB388FE}" srcOrd="1" destOrd="0" presId="urn:microsoft.com/office/officeart/2005/8/layout/vList5"/>
    <dgm:cxn modelId="{A17B868A-919A-43B8-90B4-E3812A0CC3EE}" type="presParOf" srcId="{F5CE6765-4F37-46BE-BC49-01B29433F51D}" destId="{1264C605-11D4-4CA1-A596-E7D6A8B6A028}" srcOrd="2" destOrd="0" presId="urn:microsoft.com/office/officeart/2005/8/layout/vList5"/>
    <dgm:cxn modelId="{7BDB178E-A349-4EB2-A0A0-2A4C5BFF83F0}" type="presParOf" srcId="{1264C605-11D4-4CA1-A596-E7D6A8B6A028}" destId="{2508DF3D-6B58-410B-8AE1-0DD32B95F806}" srcOrd="0" destOrd="0" presId="urn:microsoft.com/office/officeart/2005/8/layout/vList5"/>
    <dgm:cxn modelId="{DD09DA5C-79CA-46EC-A877-CD42947261E6}" type="presParOf" srcId="{1264C605-11D4-4CA1-A596-E7D6A8B6A028}" destId="{07F0BADE-8D62-4DD6-9368-FEA68A96B169}" srcOrd="1" destOrd="0" presId="urn:microsoft.com/office/officeart/2005/8/layout/vList5"/>
    <dgm:cxn modelId="{711F5B84-56AD-487D-A120-DB1FAB81C218}" type="presParOf" srcId="{F5CE6765-4F37-46BE-BC49-01B29433F51D}" destId="{03EAA885-8823-4E6D-B0B3-8135020E124B}" srcOrd="3" destOrd="0" presId="urn:microsoft.com/office/officeart/2005/8/layout/vList5"/>
    <dgm:cxn modelId="{9F35BA41-F5C2-433A-AABE-D3CACB1DAF2C}" type="presParOf" srcId="{F5CE6765-4F37-46BE-BC49-01B29433F51D}" destId="{7042775E-48EE-4E42-A180-6DFE30C37CBC}" srcOrd="4" destOrd="0" presId="urn:microsoft.com/office/officeart/2005/8/layout/vList5"/>
    <dgm:cxn modelId="{6EDCB02D-B8D6-4D7E-8959-303CA071EFA5}" type="presParOf" srcId="{7042775E-48EE-4E42-A180-6DFE30C37CBC}" destId="{DE29743D-26D0-4381-891F-ECBBB33E41AA}" srcOrd="0" destOrd="0" presId="urn:microsoft.com/office/officeart/2005/8/layout/vList5"/>
    <dgm:cxn modelId="{9117476F-240A-49C2-8FE8-B3EAB48A540E}" type="presParOf" srcId="{7042775E-48EE-4E42-A180-6DFE30C37CBC}" destId="{640E2B96-07DC-424A-A8DA-3C60DC10146C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WATI\Documents\3D%20Medical%20Animation%20-%20What%20is%20Cancer_.mp4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jpeg"/><Relationship Id="rId2" Type="http://schemas.openxmlformats.org/officeDocument/2006/relationships/image" Target="../media/image89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jpeg"/><Relationship Id="rId2" Type="http://schemas.openxmlformats.org/officeDocument/2006/relationships/image" Target="../media/image9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jpeg"/><Relationship Id="rId2" Type="http://schemas.openxmlformats.org/officeDocument/2006/relationships/image" Target="../media/image9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7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jpeg"/><Relationship Id="rId2" Type="http://schemas.openxmlformats.org/officeDocument/2006/relationships/image" Target="../media/image9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jpeg"/><Relationship Id="rId2" Type="http://schemas.openxmlformats.org/officeDocument/2006/relationships/image" Target="../media/image10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3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E64E1E"/>
                </a:solidFill>
              </a:rPr>
              <a:t>HEAD NECK CANCER-</a:t>
            </a:r>
            <a:br>
              <a:rPr lang="en-US" dirty="0" smtClean="0">
                <a:solidFill>
                  <a:srgbClr val="E64E1E"/>
                </a:solidFill>
              </a:rPr>
            </a:br>
            <a:r>
              <a:rPr lang="en-US" dirty="0" smtClean="0">
                <a:solidFill>
                  <a:srgbClr val="E64E1E"/>
                </a:solidFill>
              </a:rPr>
              <a:t> AWARENESS DRIVE</a:t>
            </a:r>
            <a:endParaRPr lang="en-US" dirty="0">
              <a:solidFill>
                <a:srgbClr val="E64E1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27590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Dr. Swati Lambor</a:t>
            </a:r>
          </a:p>
          <a:p>
            <a:pPr algn="l"/>
            <a:r>
              <a:rPr lang="en-US" dirty="0" smtClean="0"/>
              <a:t>Consultant ENT, Head Neck Surgery</a:t>
            </a:r>
          </a:p>
          <a:p>
            <a:pPr algn="l"/>
            <a:r>
              <a:rPr lang="en-US" dirty="0" err="1" smtClean="0"/>
              <a:t>Manipal</a:t>
            </a:r>
            <a:r>
              <a:rPr lang="en-US" dirty="0" smtClean="0"/>
              <a:t> </a:t>
            </a:r>
            <a:r>
              <a:rPr lang="en-US" dirty="0" smtClean="0"/>
              <a:t>Hospital</a:t>
            </a:r>
            <a:endParaRPr lang="en-US" dirty="0" smtClean="0"/>
          </a:p>
          <a:p>
            <a:pPr algn="l"/>
            <a:r>
              <a:rPr lang="en-US" dirty="0" smtClean="0"/>
              <a:t>Dona-Paula, Goa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2971800"/>
            <a:ext cx="3810000" cy="92333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5400" dirty="0" smtClean="0"/>
              <a:t>CAUSES</a:t>
            </a:r>
            <a:endParaRPr lang="en-US" sz="54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Smoking and smokeless tobacco use</a:t>
            </a:r>
          </a:p>
          <a:p>
            <a:r>
              <a:rPr lang="en-US" dirty="0" smtClean="0"/>
              <a:t>Alcohol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pic>
        <p:nvPicPr>
          <p:cNvPr id="8" name="Picture 2" descr="K:\HN pics\smo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971800"/>
            <a:ext cx="388579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 descr="K:\HN pics\smok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048000"/>
            <a:ext cx="2677319" cy="26773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Viruses </a:t>
            </a:r>
            <a:r>
              <a:rPr lang="en-US" dirty="0" smtClean="0"/>
              <a:t>– Human </a:t>
            </a:r>
            <a:r>
              <a:rPr lang="en-US" dirty="0" err="1" smtClean="0"/>
              <a:t>Papilloma</a:t>
            </a:r>
            <a:r>
              <a:rPr lang="en-US" dirty="0" smtClean="0"/>
              <a:t> Virus (</a:t>
            </a:r>
            <a:r>
              <a:rPr lang="en-US" sz="2000" dirty="0" smtClean="0"/>
              <a:t>tonsil</a:t>
            </a:r>
            <a:r>
              <a:rPr lang="en-US" dirty="0" smtClean="0"/>
              <a:t>),    		 	Epstein-Barr virus (</a:t>
            </a:r>
            <a:r>
              <a:rPr lang="en-US" sz="2000" dirty="0" smtClean="0"/>
              <a:t>nasopharynx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pic>
        <p:nvPicPr>
          <p:cNvPr id="3074" name="Picture 2" descr="K:\HN pics\HP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19400"/>
            <a:ext cx="2489408" cy="2266950"/>
          </a:xfrm>
          <a:prstGeom prst="rect">
            <a:avLst/>
          </a:prstGeom>
          <a:noFill/>
        </p:spPr>
      </p:pic>
      <p:pic>
        <p:nvPicPr>
          <p:cNvPr id="3075" name="Picture 3" descr="K:\HN pics\EB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895600"/>
            <a:ext cx="2250314" cy="2181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5562600"/>
            <a:ext cx="129540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HPV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5562600"/>
            <a:ext cx="1219200" cy="36933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EBV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pic>
        <p:nvPicPr>
          <p:cNvPr id="1026" name="Picture 2" descr="K:\HN pics\radi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3235569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K:\HN pics\radiation exp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896" y="2286000"/>
            <a:ext cx="2418454" cy="31146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447800" y="5334000"/>
            <a:ext cx="28956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RADIATION EXPOSURE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pic>
        <p:nvPicPr>
          <p:cNvPr id="2050" name="Picture 2" descr="K:\HN pics\wood du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133600"/>
            <a:ext cx="3075623" cy="25630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743200" y="5257800"/>
            <a:ext cx="38862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WOOD DUST EXPOSURE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 – nasopharynx, thyroid</a:t>
            </a:r>
          </a:p>
          <a:p>
            <a:r>
              <a:rPr lang="en-US" dirty="0" smtClean="0"/>
              <a:t>Chemical exposure- Nickel, </a:t>
            </a:r>
            <a:r>
              <a:rPr lang="en-US" dirty="0" smtClean="0"/>
              <a:t>Chromium, Radium</a:t>
            </a:r>
          </a:p>
          <a:p>
            <a:r>
              <a:rPr lang="en-US" dirty="0" smtClean="0"/>
              <a:t>Poor dental hygiene, sharp teeth</a:t>
            </a:r>
            <a:endParaRPr lang="en-US" dirty="0" smtClean="0"/>
          </a:p>
          <a:p>
            <a:r>
              <a:rPr lang="en-US" dirty="0" smtClean="0"/>
              <a:t>Sunlight exposure- skin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Genetic susceptibility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Squamous</a:t>
            </a:r>
            <a:r>
              <a:rPr lang="en-US" dirty="0" smtClean="0"/>
              <a:t> cell carcinoma</a:t>
            </a:r>
          </a:p>
          <a:p>
            <a:r>
              <a:rPr lang="en-US" dirty="0" err="1" smtClean="0"/>
              <a:t>Adenocarcinoma</a:t>
            </a:r>
            <a:endParaRPr lang="en-US" dirty="0" smtClean="0"/>
          </a:p>
          <a:p>
            <a:r>
              <a:rPr lang="en-US" dirty="0" smtClean="0"/>
              <a:t>Adenoid cystic carcinoma</a:t>
            </a:r>
          </a:p>
          <a:p>
            <a:r>
              <a:rPr lang="en-US" dirty="0" smtClean="0"/>
              <a:t>Lymphoma</a:t>
            </a:r>
          </a:p>
          <a:p>
            <a:r>
              <a:rPr lang="en-US" dirty="0" smtClean="0"/>
              <a:t>Melanoma</a:t>
            </a:r>
          </a:p>
          <a:p>
            <a:r>
              <a:rPr lang="en-US" dirty="0" smtClean="0"/>
              <a:t>Basal cell </a:t>
            </a:r>
            <a:r>
              <a:rPr lang="en-US" dirty="0" smtClean="0"/>
              <a:t>carcinoma</a:t>
            </a:r>
          </a:p>
          <a:p>
            <a:r>
              <a:rPr lang="en-US" dirty="0" smtClean="0"/>
              <a:t>Sarcomas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HFN cancers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2209800"/>
            <a:ext cx="5029200" cy="26670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5400" b="1" dirty="0" smtClean="0"/>
              <a:t>Symptoms and signs</a:t>
            </a:r>
            <a:endParaRPr lang="en-US" sz="5400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Mouth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White/red patch- gums, tongue, inside of cheek</a:t>
            </a:r>
          </a:p>
          <a:p>
            <a:r>
              <a:rPr lang="en-US" dirty="0" smtClean="0"/>
              <a:t>Swelling of the jaw</a:t>
            </a:r>
          </a:p>
          <a:p>
            <a:r>
              <a:rPr lang="en-US" dirty="0" smtClean="0"/>
              <a:t>Bleeding from mouth</a:t>
            </a:r>
          </a:p>
          <a:p>
            <a:r>
              <a:rPr lang="en-US" dirty="0" smtClean="0"/>
              <a:t>Pain in mouth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one must not ignore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C:\Users\SWATI\Desktop\pics elderly disord\digestive tract\images (6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057400"/>
            <a:ext cx="3121026" cy="31349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24384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CA OF LIPS</a:t>
            </a:r>
            <a:endParaRPr lang="en-US" dirty="0"/>
          </a:p>
        </p:txBody>
      </p:sp>
      <p:pic>
        <p:nvPicPr>
          <p:cNvPr id="7174" name="Picture 6" descr="https://encrypted-tbn3.gstatic.com/images?q=tbn:ANd9GcQhhs-j8eQFy_H2qQgcG5U-91MaYuDZ6vNFO5Yzjjz0o411Ak3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95400"/>
            <a:ext cx="3015341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6" name="AutoShape 8" descr="data:image/jpeg;base64,/9j/4AAQSkZJRgABAQAAAQABAAD/2wCEAAkGBhMSERUUExQUFRMVFhcUGBcVGBQUFRQVFhUVFBQUFhUXHCYeGBojGRUUHy8gJCcpLCwsFR4xNTAqNSYsLCkBCQoKDgwOGg8PGiokHB8pKSksLCktLCkpLCwpLCwpLCkpKSksKSwsLCksLCkpLCksLCwpKSwpLCwsKSwpKSksLP/AABEIAMMBAgMBIgACEQEDEQH/xAAcAAACAwEBAQEAAAAAAAAAAAADBAACBQYBBwj/xABREAABBAAEAgYDCQoMBQUBAAABAAIDEQQSITEFQQYTIlFhcYGR8Acyc5ShscHR0hQWIyRCUlWy0+EVQ0VUYmNykpOiwvEzU4KzwzQ1ZHSjF//EABoBAAMBAQEBAAAAAAAAAAAAAAACAwEEBQb/xAAqEQACAgEDAwMEAgMAAAAAAAAAAQIRAxIhMQRBURMUIjIzUqEjQmGx4f/aAAwDAQACEQMRAD8A+XcD6OtnjL3PcO0WgADkAbN+YTn3oMH8Y/1NT/QlhOGd4SH9Vv7luSQ96hKbTZ6+Hp8csabRyv3nN/5j/UFSToiwflv9TV18EYI0/egyx2k9RlPbY/Bz2F6ERuu5H+pqOOgUWv4ST1N+pdThIKCtOympVlk3yK+nxLscg3oTEQfwkl8ve/UinoBF/wAyS/8AoXUQQjfmju7I7ytlklezNj0+J/1OOb0DiujJJ6mr0dA4TtJJ6mfUujYSb38jVL2Nuv0cljyS8lfa4vxOdj9z+M/xsn+Vey+59EDXWSbdzF1sDbcAPb2pX4hH2gfBJ6svJntsV/ScM/oPGP4yT1NVz0Gi36ySuejdF0cwoGyjYXVvkq+pKuQfTYl/U5v7xIeUsvqYhx9BIiTckmn9nZdNGcjj3fMvMSNA4bhCnK+RJ9NjXCMKL3P4HD/iTepn1IeI9z+Ju0kp/ufUujweINbWm3aolOS7iLBj7o4b7zowNXyf5fqV4Oh0RNF0noLfqXSYuOrQmNIN+S3XKuSi6fF+JhO6GQXWaX1t+yrHoVB+dJ62/ZW8xvaTDo0vqS8j+2xficyzoVCSBmks+Lfsp7B+5/h3GnPlGh5tGo5at57a81sRxa2tFjuzQ50DruO6vP22Ta2JLpsfg5Q9AsPrrLoL9837CzXdE4NKMn95un+VdljJQBrY7638N1kQM080KcvIrwY12Odf0ZiF0X+sfZTGH6KwEdrrfQ5v2Vo1md4LRwcetd6HNoxdPB9jNj6CYUj30v8Aeb9hNQ+53hTu6b++z7C1ZsKY+03VvMd3l4JvCTWLCzW/IPBj8GXH7mGDP5U/99n2FbFe5dhBDI4GcObG9wJe0i2sc4WMmosLpYHo+Pf+Ly731Mo//J6NcvJCWKCXB+e6UUCi6zzTvOgT/wAXeP6w/qtXSgA7LB9zuO8M/wCFP6jF0UmGI1bQ+lcOR/JnvdO16UQEDQ0kciqtg1vkixtJsn0eCYaxTbLMkMSDiXVyWhHHolca3yWR3ZGTBxSCrVJD3qNhvfzUnlA0T1uPF0CbSJE72Cq2L0nmmm4VwFga8jyFpWy17Ewo7d+IHt607i4bQczbNXWlXROwOpFD2C0JB81qb5Eb7nO4qBLYeYsNLYx0VF3msbFmvbkrQd7DPdWP4cggk6oQb4ad3chYGUd2qedpruCtezFsXiaAb2TDO9KyO1pGjfom7HO+QeJivVJtYbr2paTBaF1VOHilbotAG+KqVrTOIZY7km7QFYVQdqOX6JbDi1MQ+gtMaEeJT2Q0HxKXxM2Rp71R77cSUtxM2B5qiRCTGMJHunoTRB8UDCMRyEkmWS2N12rRQ2566rPljMbsw96dx3fuWhwvEhpY4i22LB2rZFxsY6wjkSfDQ+CROif+CuFl0BHNN4qT8BKK16qT/tv5LGh/BvLDtuD4LRlkuKT4OT/tuTojkjsfCAovQou08M+je5wfxZ/wp/UYuoxLstVz9rXI+528jDv+EJ/ytXUSYgkabrgyJ62z3On+3EoYrOvt4JmFtGlaGIUB8vijdUpWWk9gcjyEliWF2y0JqrVLxNsabJ4eSLkZ+FuzfLv9SPHhbNlG6q0y2HTyTykPFlcLCB6fSmMlEaXXKzR8DRB+VewsoE816M3PbfbzqlEZsVe3S65/OnzHo322SU58/l5FaLAab6Vj5GfAhO3tFZ2Iweh039a2JiLvu+c/ShnXkFqdGqWxgwNo0RujuBHZPNWxEXa9KOMNm8a18leu4upGZiYcoFL3CgndPYyLQBCwkVnuA3sgfOnTuJGWzsPhmC/BExEdjRega0vQ00QoPktFiOLeQ31IbXWEWSE3R2VWsoH5E3YsmVY6ttlaYWEHD7m/JEk0CHswMnEN1Q3NsapnEjVULVVEmhvDMto8FJkXAnReYpqi3uWiMYKTseS03yBz7GwA17ysXAv3C1YNiskTa3KcSittjduundzCkU1xvP8AVv8A1HK0h+VZrXludt6BriPLKSth4JyXxPkgUUCi9E+eO26CyVC/4Q/qtXW4R17rkug7AYHd/WH9Vq6ZhIXHl3bR7nT/AG4mvG5G+ZIwS21NRv0XNpHkUxTqCVZLQTEtHf1JV0eZ1cleC23IPdhY7Pt8ifw2H3vb0+peYDB0AStnBYAvDnUS1gBIbubPZYO7XUnkB3pH8nSGctKMvMCSO75a5fKry5KIuyQHWcwNkjTcgjLZ5bDbmziMWXMcHUGN96AKyvJ0DeZtua7OtWdllSya7ivbVDVII3J2DlO3q+ZaxFNafOvV+9ZOazvoPpWsCDGPAXfq/epMvLsJSO2vn9Fb+tOfwQXMaQ8ZzqI/yyNCCORcQbDd6IIvZZhcdPX5d+i6PjPCpnPJ6vNDGymZS0gMa0BulEl1DmO/wV4wTI5ZuLSTOWxLNTd2NDuCCN78UJrwBr31otZuIEgAl1rsh+8jBegP57R3HUVoRsU8TwhzW5jlMfKQOaWnlYFhx8iB4pktqNU1e4M9q69u4peeQN0rx0TcWMY0DsNI27QzXz0doe/avIJWcsI2oj+lY9r8VsdmbJOXYrhJ9PFNCXXurdZrJR5kcua8l4kB40dtTdb7bf7pJRtlY8DmNlDttCPlQS6mm1ny8QBOgKXfxHXX5VqiM7Q11pFmtLUOJvzSbsVY3HoQWzalPpDWhqVDBQDiB3o+GGtlDVIxO2aMY0FKSDQq0RUmbooHQgOC98trDj51i4Q9pbmGGgWSJS5KzDVY/EXVm8WPH+U0tqbdYfFBo7wa4/IVuPkR8HyoKLwKL0j5w773PwPud559aRX/AENXSDUrnOgA/Fn/AAp/UauiYDa4cn1M9rB9pDUApFZPfgg56C8w9k7aeKmh5IIyI5rtOsi9qUawX3ojn1XcscrMSLOlrTT2pHgxjrbWoa7NRHZJ03/O5IvFcdG7I1jQA0X72tSAKvnt8qWibpqa9fd4J0qexOW63R7M63Amg0dw7Is600b9/oCScLJ7r7vSmMhI0JNuEbR/SNHteg/J61GBwc4EasNHf+kDdeW/mhpvcaLrg8nA5b/UtSJ34Anuy/KH/UfUsmd1b3e3lrXNaEZqPwyjTv0d/t6UjW5d/ShFwu9eRHpWpw7pK6FpANEgBwLS4WAG5mkPaRYAsHnqDqsqOQa6X8iXmcDfd3KsW0E8ansx3i/GWve1zGVTQ0lxLs1a53WSSdebjtzSGKxYOr3do0AdzrsPmQ4+Fvf/AEW/L6Bsn4OGsBALcx1JLt65WavT0IczI40jKok6mhuAfbwVH4YAWHm/ME681r8QwLGatGg1IFjQmrHpWXO2wCltnVCMWthZ2HaNyT6fQNVR0YrYfR6+aPk79vbcKOh08tvLn9CazoUUhB0KE+P22Wg2Hn8v0obmUtsakZr8JWtLxsW/h5J97QfbQoRaAmslLDHwChgsrQgw6Ww2614I9LU5s51DSysbKQ8S5Xk3GqVxj9kiKpF8KNV0MTaAWLw1tkLWlk3WSJS3ZSR1krFx5vP/AGXD/KVpTPyhY0x0d4h36pWwEa2Pl4UXoUXpHzR9A9z2K8M/4U/qNXS5Fz3ucn8Vf8N/oauvihFLzcr+bPd6f7UQMDO9HYykRkOX0ozI1HUOyRN8EV0I7leNiKNkqe5O6M/EikJsx09Z9CmMk1pCjOl9/gumPA1bWz18hrs60bB7ideXl8iJgsWYjYI980ucACTrqCCCSKugKN6lCzUO9el+ld6a6MSTK4p2Yl2tuNnlZvf6fStN8tRltgW0bi9RtXcdSkA3Tfnt6v3q3EJOz6Apt7lorVSMuaZuajoB3ajXlXyJeaUa0SXHlubO480QZRbnegbm15h3Ma8uy8j6zeqodmk28LIaF0K1se90Go8DsfQrEOc69MhOh1vWzr3jlvzCU4Y+3NAOl1RAOp39f0lPYrCyMBLg4OINA6ihrpWl6V4dySjndRlQJ8WfsZqb3ka9m9Re40HNZuL4e5jqOul2NRXM3y17+9dVw6ZvUGRmTrco1kHajs0e0SRV0WmmjVYfFccMxzOEziBmIHVgVdNBAaXAENN1WgrxeqDHklqaSMsRubuCL2sEXrWh5o/3I5jGvJFPGZtHXlqfSfWEw3ERvja15LSNzp2hmNdoAklrSPfb0BY5inw5aaa8OYdjmA0IF5mkW0kDutBfW26ewCKJuW3HXMNK5H3zrUmw2haK038D4ciFMQ5t0LymzVh2vIXz5gnTyCIZi7W3HYnYDMfLw8Fg6vkz5MMDVUlQ6r8lrzN7+/z2CxxZ5b96ZMotwbRWvctnCPWQRS0MJslmTlEJi6BWfiDZTeIddpSBuZyyKF4RqcOZVJjNbkTDRU1UhfulZBMW4hJyWW/UHyPzFO419uKTa29O8H5k8UY+D5gFFAVF6B84fSvcwH4rL8N/oauzY0Ljfcvd+KyfDf8AjauyzLys31s9np1/Ej0uXr5QAqlqFLLkFKLRdRTG2OJ9vnV5H0EnA6vbvRXzXohISUNxVrczie5eSmh3fKoY6eKUc4X4K6ZrjYuJBau8A+J9ilcS8E6NJ13+deQzU6tR5hUKLHW6NGMWT4UULiA02V2eCvi2W1TfJsNmYTj4DwvcLQ4ZwbrWk5mg9Y1gvPoSC6zlaRlNEWSAK8Qk2t8Dpt9Y71pcJwL3tBzN0pjQ9waHE/xTS4jkSfTuFVHRklUbTofxnDWQSxxOaGscwATUTmfZDi8Xq3wFOF2DyPQcS4a37ikc14eezIXNosJBqRwI11ZueZaFjcN4/HG12FxMRydoOI1cHHclnI1Wo/NCDxTpAxsP3LhAerI7TnaOdm1cKPM3qfQAqbUcDhklKK32fPZrz/wUMgaxwzU1wGYH8uiSNPI0NgFhTynMQbsaV5d6bgktzWmu6zuB3evRe8Qwwz6WO/XMPCj6lM9CFRdMVgkJHgDSY6zl896a8lVsYAoefffei9Xob5ee/csHtFHt596tLPQpp33+dVF16RzHNDeyvQdvNAAHSv0N99KrYtFeSPRewkDflrXenQ/YBKR7d4GqYhfTUu82aHsF7JJQpLLcnIriJU3w7Dc0lh48x12C1InXoNAsZzzd7DzXdlJl+6u+Sgk5pdEtCpUgEjtETAxZiTyDT8xS07tgFrYOCmEd4JPqKoieR/E+NBRegKLuPnKPo3uaf+lkB5zf6GrsojS4f3OpKw0nw3+hq6v7pHgvLzL5s9/pl/FEfdIlp9eSFJigN+a8ixFqaR0JVuEYfHnsm2M5pWAAkpwaBAs2QRc+aWfELTWfRJCfM6gmiJGz2OLteC8nw4KtlINoGN4gGir1KoVVtl8LYNdyYxj9PNZ+C4iJDoK8+dc0xxEn1BZJbm6fkAfSM/HOiGjiLp4DgHhx2zAPBAPjpsqQThrS/Qu2aDd2RqQBt52DoQNwRkySFxJJN95TovGGp0+Ar8bmc5zi5znbkmz5WfQqvl3oEWgkL0grS1Ic+67jazKAWuLg4aONgWCdzqLHdZRG3qTZ11PK61vv3SEena3rlz9CJHjXOFZRXM3sTqavc6fOsJulwPyOaB6C7xocqQGy0Dm2sVdIQxJ11rvJBPmlZZPSijEh907fzm+vkqdYDtr8qRZC3n8y8+5QTstoA0uKA0Q7LuVDxVo49Nke1lmuQAR0gubzTgjteiHw9KCUpFoIw0ar0SHXxVXaqkrkCIrLKUuZ681JJFSOMuKZIGxjAwlxsrdLeyeWhGnLRL4XDZW6exTkUZojwPzFbZyTdnw0KKAKLsPBO76An8Xf8Kf1GreffJc30FkIgf8ACf6WrpmG1wZF82fRdK6xRLM13RwzuQQNUyzZSZdyL4d1I7sQL3SbyqRntX3IoWr3NR8tt03ScIIKM035IkB1KwVOiGU1RF+PJZHE8ESQQtzXkCfIWfV5IWIw978lsZVuNCaTEOHAhoYToDfkddvWfX6neIt08wEGGPK7VPY0W0IlK3YzaUlRmYthcGCmgCNo7PmXG/6Vk35IOHwrT3n0UB9ackdoG92l+kk+a9jZl1pNY+ppULy4QA0AfSlZGakX6lqB4IOnz/Ok8XQIICImxk+GLSR0BWv0go7CMlbfR8v0IcRspgx35pro1sQxHrQ2wDnacfhiTuShmOvH5lthYGu7QeKID6165tnf93pQS8fOEchZdxXnmhZ/kR8PDzPoH0oqhGwtFQuUKE8X5LBSj5e5Ae5Hc/TRSDAucUyMboViw5cdFs4PA5Rtqj4bBBqebhr3WnPOdgY4CtKHBnKfI/MVbC4LXxWt1HYd/ZPzFYjnnOj8xBRQFer0DxzrOhpIicRddZX+ULpmz1ulfcxaDhJeyD+G3PwbV0zuG3yFLiyL5HudNkrGkzLZMEYSK+Kga0ckGGIu5UFPSX9SJHOUaKVcRHlrxXkco5pWiidoaglTUTtT4j/ZKws0RGHVJQrG34p/5O/o8/nXjXkDU39fNUDlZ9UVjMVFWDM/dOyjSuSyYZ6cfalr4bBPmbUbXOJLm6aAZQ02SdPyluls2fx3Yk5gKqL2TY4JO06tGndJEf8AWgYpuR1GroEgFpqxscpItbpaN1xeydlGCggYhgO6M6cJPEO8VqQ0eTxpARrtKFwOwsq7vFMx2GdKAKHpP1IDqqu8n6Pb0qokUfC52lFCRnAKeMNqic2tjl4UdzevJAeST7b8zQ0T7OEO7vSmIuEkJhdSXczIoQNXIvWdy1W8GBNo7OEDuRVivLFGDqUaPBPdsF0kPDANha14OjziLAHp5J1CyE+pSOTwvBu9aDMAQOyPSumi6O1Rc7TuA+lNFjWDKG+gptFcnNLqL4MCLhmX3wJd6K9a9GErYea1y13IUrtwfela8Ca/InhIKT0opjv7J+Yr1sIbulsdjQA7xBHyJeORX8nsflwKL1rVF3nnH2b3D+B9fgp3XVT1tf8AFtXTcUwpitvNZXuecG4xwvDyQ/we2XrJOszfdUDK7IbVWb2WnxBvFpd+FNB/+5B9SlKNnTjzadnwYPEME7cUQfkQIg9oobLTHBuL/o1vxuBWHCuL/oxnxuBScJHXHPj7sw3xuduDooMMe5bZ4Pxb9GM+NwLz+B+LfoxnxuBJ6Ui66vEu5lgEK7StB3B+McuGx/GoCvDwXi/6Nj+NQ/Ws9GQe7xeREyBUEl6Wm39HeLn+TovjUP1oQ6K8X/R0fxmH60ejI1dXh8/oWj0dpzTzXkNIsgHcWdfMc0MdGOMfo6L4zF9peO6McYP8nx/GovtI9KQPq8T7/oXext39AVHnZHPRTjP8xj+Mw/aVT0Q4z/MI/jMP2lvpSH97h8/7AX4qSSj/AHRvvP4x/MI/jMP2lT7zOM3f3DH6cTCf9SPSkHvcPn9A2SgVotKGFjxYHgk/vO4yd8DH8Yh+0jYXovxqM6YCL4zF9pb6UiEurg3yaMeCaPyU9Hh2EXt4LPHDuNgf+3Q/GY/trw8M43+j4fjMX20LHIm+pg+4++NEEQrZZjOG8bH8nQ/GY/to33Pxv9G4f4zH9tascjH1EPJoQYQuNNaXHuC6bB9FRXbcNRyFUfSuTwkvHY7LeGYez/8AJZ9tFdxHpAd+HYf0Ylg/8ipGFckMmfVwdjh+j8LNczjz3r5AnTJG3Yb+or5/92cf/RuH+Ms/aKfdfHv0bh/jLPtp6a4IuSfLO5nxDTpQpK528lxnX8eO/DcP8ZZ+0UM3Hv0bh/jLP2iVqRqcUdc+fySk+JIK5kv49+jsP8YZ+0QXxcfP8n4b/HZ+1SOMmUjOCOhlxPeUhipNCd9CsiTBceP8n4f/AB2ftUN/DePEV/B+G/x2ftVJ4psss2NHwoKLuv8A+JcX/mzf8bD/AG1F3WefsfqRRRRKBFFFEAYvSTjrsMIskRldLIWZR1mlRvkJqOORx95WwGupCAzpdGHStkY9jo3NaARmMhd1Ayty6ZhJiImEXVuGpGo3ZMO1xaXNBLSS0kAlpILSW9xokeRKXl4RC7NmijdnzB1tac2bJmvTW+rjv+w3uCAMjB9N4HucKflzMDHgEtfG+KCUS97Wj7oiab/Pb3kBqLpXA5+QZ7L8gJaQ09mZ+cE/kVh5hfe3xCbPA8PmzdTFmtrryNu2NyMN1u1ug7glcN0UwzOtuNr+ucXPEgDwczXsIojbLJI3WyQ8gkjRACcfTnDvaHMDySx7xYoWwztyFwsAk4aaqsUy+Yt7D9I43QCUteLfHEWFvbbJI9jGtI85Ga7UbXsPRfCsfnbCwHJ1YGVuVrS6R78orQuMr8x53qnRw6ICurZWYPrKKztLS11fnAtaQf6I7kAY+F6c4WURmNznNkcWhwacooxAOJ5NJnhr4QXRDgCDplh6sl7Whj3lzmkABgkfXmWRSPA5tb6Ez97eG6xknVMBjL3NAADQ+Qxlz8tVm/Bto8tUdvB4AQRFGCGmO8jfeHUs296bOnigDIwXTSFw7YfE4GQFrgTlax+MbmcRoOzgpiRyoDW0V/TXDNdke50b+rdK5r2uaWMYHuJcOQyxSmxY7B1sgF6Lo/hm5MsEQ6rN1dMYMmfNny6aXmdffmPeVaLgeHblywxtyBwbTGig68wFDY2fWUAZrel0YhEsrXxh0ssIaRmdmjdI0AgbF3Vmh3uAvmksX09jaHOjjfK1omNttoHUxyPN5m/lGMgb95rZdDDweBjGxtijaxjs7WhjQ1rrLi4CqBsk34lUdwHDkUYIqHLIyveOj7vzHOb5OI5oAVxPSmGOFsrs+Vz3soNJc10YldKHDlkEMt/2DV6X599uHMj4wXOdHIyJ2Vt9uR+Qep291teoTWM4DBKGB8bS1khmDaGUyOEgc5zaokmV7v7RtGPC4cxf1bMzi1xOUWXN1a4+IOxQBiYfpzBIOyJGm4gBIxzcwlfh2gtyh10MVAa/rGjTXLaLppA4tDQ+3OY3tDKO3OyAbWT2njlQIpxbrWqOBYcV+Bi0quwzTL1WWtOXUQf4TPzRVYej2GabbBECMtEMbYyuD2nbcOa0jxaO5ACMXTXDODC0vIeasMNBtRObI7ua5s8BB7pRpvUx3SyOGaSOVr2NYGuMhFt1inmcdNcrWYeQk9+lLRbwWAChDEBZNZG7uc1zjtzcxh/6R3KnE44I2vmlYymML3OLQ4hrGSAnazTHyDye4c0AZ03TiBpaMsziQc2Vl9WQ6Zrmv10IOGnur/4Z7xduN9KmwOYMjniSMyNLQ8jSSJgDi1hDAesvM6hp6lsJjsKS2M4eNrg58JaBE/quqikeGuyX+RJKKHN79wbN29IcBK2+y8BgH/BldTDKI2xgZNzK1oDNyWigUAGn6bYVsU8hc4sw7sklAXYJacoJ1oteK37O2otN/TgNkc0wSENeWlzSHChPioCQK1P4sXV3E69nXyfH8LlHbEDmvyzHPES0l7AQ85m0HdXO0m9Q2YZqDtSz43CENkhgjmeZRCKa1js8rTiHAukAq+sLj/SeQdboAc4p0g6rqi1meOQZi8lzWMZ2TZIY6rDrBfkZ2Tb26X6/pXBmy9v35ZeR1U1/VOff5glIYT31pRtJS8c4e8R5uqJjiGJY0xlzmR5WuBY0NJBylpyjXbTZCl45w8GZ742hsIjxL5TA+g975YrrJm6xro3A6WDY3a6gC0XTqMQvmljkiZG1riDlL+0+ZnvdLoQk6WTe2mrWJ6ZwhkpaJHPic9gYGkOkcwzNOS9CLw0+v9UT3WpjH4Dqc0uGi6r7pdCczIyA8SzRGQitiXS+P4V3eVG8V4fJDmkjjDZYxK5roswLXF0wDi1pa55Mj35bLvwjnVqSgDWxPSCOIQZ7BxDmMaBRpz8oF7GrcBYHnSzvv5hdHG+MSOMjmAMLSxzWvMH4R17NDcTA7mfwjRprXuJ4ngnua50bXSQujazPDI17M74R+Dzx2S1z4ba3UOyg0aScPF8A6KD8XYC+ODFRxGENLGufBho5LLQ0FlxN0N0wVYAQB2KiiiAIooogCKKKIAiiiiAIooogCKKKIAiiiiAIooogCKKKIAiiiiAIooogCLxzQQQRYOhB2I7lFEAZjujuHLOrMYLO0KJcTUjOreM137w5RroAAKAFYfSvgEGHwUr4mFr2MAacz3Fn4USEtzONOL+0XDUncqKIA1MB0YwvVMBhYQI449bd2WNYG3Z1NMYCd3BjQSQBTLuj+HcwxmMBmfraaXM7Z/KtpB2NeWm2iiiAPX9H8O5xcYxbmdWQC5rXMFUCwHKaoAGrAAGyXxnQ/CTZushBzb9p7bsyuN5XDc4if/EI2UUQBoDhkQAGQUJDMN9JC4vL/Muc4+lKP6M4Y6dXXZEfZdIwho5AtcCDWl70SLo0oogDP4DwSDNiD1Y0xFAa00RdU6MMbdNAcxhoVZYLugm8N0Owkbg5sIBDWsHaeQGsMRYAC6tOph1/q2jkoogDaUUU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K:\HN pics\hn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768" y="4038600"/>
            <a:ext cx="3077408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Cancer is a class of diseases characterized by out-of-control cell growth.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Malignant tumors </a:t>
            </a:r>
            <a:r>
              <a:rPr lang="en-US" dirty="0" smtClean="0"/>
              <a:t>form when two things occur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a cancerous cell manages to move throughout the body using the blood or lymph systems, destroying healthy tissue in a process called </a:t>
            </a:r>
            <a:r>
              <a:rPr lang="en-US" sz="2600" dirty="0" smtClean="0">
                <a:solidFill>
                  <a:srgbClr val="FF0000"/>
                </a:solidFill>
              </a:rPr>
              <a:t>invasion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r>
              <a:rPr lang="en-US" sz="2600" dirty="0" smtClean="0"/>
              <a:t>that cell manages to divide and grow, making new blood vessels to feed itself in a process called </a:t>
            </a:r>
            <a:r>
              <a:rPr lang="en-US" sz="2600" dirty="0" smtClean="0">
                <a:solidFill>
                  <a:srgbClr val="FF0000"/>
                </a:solidFill>
              </a:rPr>
              <a:t>angiogenesis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a tumor successfully spreads to other parts of the body and grows, invading and destroying other healthy tissues, it is said to have metastasized. This process itself is called metastasis, and </a:t>
            </a:r>
            <a:r>
              <a:rPr lang="en-US" dirty="0" smtClean="0"/>
              <a:t>is </a:t>
            </a:r>
            <a:r>
              <a:rPr lang="en-US" dirty="0" smtClean="0"/>
              <a:t>very difficult to treat.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2" descr="https://encrypted-tbn1.gstatic.com/images?q=tbn:ANd9GcQVzOzjBduOTOzrpqGfckhK8iw89aC0Jv3dBR0Hh5wFyp8-f19O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3562662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6" descr="C:\Users\SWATI\Desktop\pics elderly disord\digestive tract\images (6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733800"/>
            <a:ext cx="3548297" cy="2352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34290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 BUCCAL MUCOSA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Users\SWATI\Desktop\pics elderly disord\digestive tract\download (2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5562600" y="1390724"/>
            <a:ext cx="2924175" cy="2190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SWATI\Desktop\pics elderly disord\digestive tract\download (2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199" y="4114800"/>
            <a:ext cx="3297525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33400" y="609600"/>
            <a:ext cx="28194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 TONGUE</a:t>
            </a:r>
            <a:endParaRPr lang="en-US" dirty="0"/>
          </a:p>
        </p:txBody>
      </p:sp>
      <p:pic>
        <p:nvPicPr>
          <p:cNvPr id="11" name="Picture 2" descr="https://encrypted-tbn1.gstatic.com/images?q=tbn:ANd9GcTqPakasuXmWtUzmWZJvYlyCbnQiZ4yJB6vu5IVRm9_9iyvpdjkD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524000"/>
            <a:ext cx="299761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122" name="Picture 2" descr="K:\HN pics\hfn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372079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 descr="K:\HN pics\jaw swe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5346" y="3657600"/>
            <a:ext cx="3074230" cy="2314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" y="914400"/>
            <a:ext cx="27432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 OF JAW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areas</a:t>
            </a:r>
            <a:endParaRPr lang="en-US" dirty="0"/>
          </a:p>
        </p:txBody>
      </p:sp>
      <p:pic>
        <p:nvPicPr>
          <p:cNvPr id="4" name="Content Placeholder 3" descr="C:\Users\SWATI\Desktop\pics elderly disord\digestive tract\download (2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8414" y="2362200"/>
            <a:ext cx="3077361" cy="2305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https://encrypted-tbn2.gstatic.com/images?q=tbn:ANd9GcQN09B4V0HFhmq-Fe1OTVcqJcsqirorYtdhfcLap4VN3hPJg_nrrQ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838200" y="1600200"/>
            <a:ext cx="3042948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191000"/>
            <a:ext cx="310999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Hidden Areas</a:t>
            </a:r>
            <a:endParaRPr lang="en-US" dirty="0"/>
          </a:p>
        </p:txBody>
      </p:sp>
      <p:pic>
        <p:nvPicPr>
          <p:cNvPr id="3074" name="Picture 2" descr="C:\Users\SWATI\Desktop\pics elderly disord\digestive tract\ima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341194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SWATI\Desktop\pics elderly disord\digestive tract\images (7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1528" y="3886200"/>
            <a:ext cx="3433372" cy="2276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1143000"/>
            <a:ext cx="28956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CA HARD PALATE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Nasal cavity/ sinuses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Blocked nose</a:t>
            </a:r>
          </a:p>
          <a:p>
            <a:r>
              <a:rPr lang="en-US" sz="2400" dirty="0" smtClean="0"/>
              <a:t>Bleeding from nose</a:t>
            </a:r>
          </a:p>
          <a:p>
            <a:r>
              <a:rPr lang="en-US" sz="2400" dirty="0" smtClean="0"/>
              <a:t>Persistent nasal discharge, blood stained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Headaches</a:t>
            </a:r>
          </a:p>
          <a:p>
            <a:r>
              <a:rPr lang="en-US" sz="2400" dirty="0" smtClean="0"/>
              <a:t>Displacement of eye/ watering/ visual impairments</a:t>
            </a:r>
          </a:p>
          <a:p>
            <a:r>
              <a:rPr lang="en-US" sz="2400" dirty="0" smtClean="0"/>
              <a:t>Swelling of cheek</a:t>
            </a:r>
          </a:p>
          <a:p>
            <a:r>
              <a:rPr lang="en-US" sz="2400" dirty="0" smtClean="0"/>
              <a:t>Numbness over face</a:t>
            </a:r>
          </a:p>
          <a:p>
            <a:r>
              <a:rPr lang="en-US" sz="2400" dirty="0" smtClean="0"/>
              <a:t>Loose upper teeth/ ill-fitting dentures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Nasal examination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K:\HN pics\D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86000"/>
            <a:ext cx="3581400" cy="2383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 descr="K:\HN pics\nasal specul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09800"/>
            <a:ext cx="3096322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5257800"/>
            <a:ext cx="28194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SPECULUM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5257800"/>
            <a:ext cx="32004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NASAL ENDOSCOPY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Tumours of Nose &amp; Sinuses</a:t>
            </a:r>
            <a:endParaRPr lang="en-US" dirty="0"/>
          </a:p>
        </p:txBody>
      </p:sp>
      <p:pic>
        <p:nvPicPr>
          <p:cNvPr id="7170" name="Picture 2" descr="C:\Users\SWATI\Desktop\pics elderly disord\nosepns\download (2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2662" y="4114800"/>
            <a:ext cx="27432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 descr="C:\Users\SWATI\Desktop\pics elderly disord\nosepns\images (7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1"/>
            <a:ext cx="3200400" cy="2133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4034" name="Picture 2" descr="https://encrypted-tbn3.gstatic.com/images?q=tbn:ANd9GcQk4uX820yadDm9__-InOtApCKkAVcUy2y4PVhA3nX3ydCFuV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447800"/>
            <a:ext cx="325538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Tumours of sinuses</a:t>
            </a:r>
            <a:endParaRPr lang="en-US" dirty="0"/>
          </a:p>
        </p:txBody>
      </p:sp>
      <p:pic>
        <p:nvPicPr>
          <p:cNvPr id="9218" name="Picture 2" descr="C:\Users\SWATI\Desktop\pics elderly disord\nosepns\i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292608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s://encrypted-tbn3.gstatic.com/images?q=tbn:ANd9GcTnbCLFp-2zn0yqFSEEGOXA_c-dxphQzuj5WzfdFWU2chmgn3_h7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600200"/>
            <a:ext cx="2649151" cy="18378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C:\Users\SWATI\Desktop\pics elderly disord\nosepns\images (9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4191000"/>
            <a:ext cx="4275483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Tumours of sinuses</a:t>
            </a:r>
            <a:endParaRPr lang="en-US" dirty="0"/>
          </a:p>
        </p:txBody>
      </p:sp>
      <p:pic>
        <p:nvPicPr>
          <p:cNvPr id="5" name="Picture 2" descr="https://encrypted-tbn3.gstatic.com/images?q=tbn:ANd9GcTV8PUMmz66B1fKdEWAhxygd3kToiQGfd5cRcv0T_lzvV7HksSg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2634342" cy="2305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C:\Users\SWATI\Desktop\pics elderly disord\nosepns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244401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5" descr="C:\Users\SWATI\Desktop\pics elderly disord\nosepns\bgf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343400"/>
            <a:ext cx="2772168" cy="2076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CANCER - video</a:t>
            </a:r>
            <a:endParaRPr lang="en-US" dirty="0"/>
          </a:p>
        </p:txBody>
      </p:sp>
      <p:pic>
        <p:nvPicPr>
          <p:cNvPr id="5" name="3D Medical Animation - What is Cancer_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2028825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Tumours of sinuses</a:t>
            </a:r>
            <a:endParaRPr lang="en-US" dirty="0"/>
          </a:p>
        </p:txBody>
      </p:sp>
      <p:pic>
        <p:nvPicPr>
          <p:cNvPr id="11266" name="Picture 2" descr="C:\Users\SWATI\Desktop\pics elderly disord\nosepns\Ind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0026" y="2971800"/>
            <a:ext cx="4354373" cy="3049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9940" name="AutoShape 4" descr="data:image/jpeg;base64,/9j/4AAQSkZJRgABAQAAAQABAAD/2wBDAAkGBwgHBgkIBwgKCgkLDRYPDQwMDRsUFRAWIB0iIiAdHx8kKDQsJCYxJx8fLT0tMTU3Ojo6Iys/RD84QzQ5Ojf/2wBDAQoKCg0MDRoPDxo3JR8lNzc3Nzc3Nzc3Nzc3Nzc3Nzc3Nzc3Nzc3Nzc3Nzc3Nzc3Nzc3Nzc3Nzc3Nzc3Nzc3Nzf/wAARCADGAP4DASIAAhEBAxEB/8QAHAAAAgIDAQEAAAAAAAAAAAAABAUDBgABAgcI/8QAOhAAAgEDAwMDAgQFAgYCAwAAAQIDAAQREiExBUFREyJhBnEUI4GRBzJCobEV0SQzYnLB4SXxRGPw/8QAGAEAAwEBAAAAAAAAAAAAAAAAAQIDAAT/xAAfEQEBAAMAAwEBAQEAAAAAAAABAAIRIQMSMUFREyL/2gAMAwEAAhEDEQA/APEO1YfINZ2FZ3rWsxTHpFgbuXW//KQ5b5+KGsbV7u4WJO/J8VbZkgsrZYrfYaeDyTWnwx20EkqxL6cYwBsABQjuWbJPNbY5Yk5zUR4FBK+9XeQOa2pyTzURbG9dBvFHWrLTZ2G9T28bSkAfvXENs8m7A/AqydF6YHw7j2/5rbnwwXrE9C6YSVZhgZG3mrbDb+m2kjJofp0aoAuBtxTRgoUNvqoarbCKgXQVXO3zRcRLPpFAo+UBfj+k0ZbIyosxYMh/tRtEiJsZ3x8Vt0UDc7/atoWdsA4BqYxEDftwayROUMB15U8dqJjAG2cfFRRrgklRq7isMmGPIx2ND5UGliIRzk0Yj5Ge1K2kJcFRkcGirecAkDOCf2ojbPDZuMRgT7R+tSaJHOlCGHnxQ6Op3U/emVlHlQ5NUHly+R9DdGsJ9PQefiuRDtuM0bMABQvqNqZW2HIIojujjktDKmBgnYVEQ7MAGx/5orSGb5/zUZUKdQpp98irdEUgkLkD9q80/i1/DuPrdvJ1voEUa9Qt0JmhjGPxIH2/qG+PPFX+SRgNic13DJIqY1Y37Uri7oZ4v2+PiAd+MHBGOKhdTmvXP44fSwt7xPqKwtxHBMAlyqDA1DYNjt2B/fzXkzYJyOKnkaplDWq6Irk/fFLG0OBWwN60OKM6bB6s4Yj2JvRiG5r02M2cGrYSOMkmpGlZjljn71jku2O1RtscdvNCuBaJyc1zncjFbbY13aQNcSqigkk71u2t29u9y4CDY96dWvS0hUM+5xTbp/TVhjwF2G9SyxZYDH6UGrjgQ0FkPTLY7U96XGq24UHcV1Y22sZPHFbELW0xwfbmiHKg/kxt/ZgkfNSNKWAwfdnAqS3t9cQYtyOKkewljgMrYAIJ/anMVtymijeRFKnBH9NMGjkjXCrlGUbjz3oeyWSNQ7/9v7Uyt5CVOACPGaYxg5XVpOIowWAzjHyKLjlSXBH7GojGrxgr/wDVdw276GOnTjfB71tR2U8aCYjGa29vk4cY+fNd26lTqzk+PFdTT6SSRkeKb1NSuaPJZdwCFkML5znIIxj4oZJfTkOVIfvjvRV9IH1EHelEqynEnuNRyx/lfx+XmmbROMhw2cnv2ppZXjISuPaO+earlrMZCOEOOGpjHPpABIz8GgLDyGOfJt+M9UlWPPGK5kZlUYbVv3pUzcMNjnapDdmMoC2VzuDVDKk+MPk2U4TGT+poeV8ELkg81NA6OntIPfNcyR6t1xkGnKHN0MswVgp5rsSMVyNiRQsysxGeVqP1Q/B0MM5OdjQ2wQub+1j6jaT2d2geGVSGU8cV81fVXQ5vp7rdxYyqfSDFoHP9SZ2/bivpIu4lADbn+qqH/FXoo6v0s3MCf8VaEsPLDuKD2lljeHkAVGealPuAIqM/v96m8kuRwMU8sofRtAMe5tzSqxg9edFxsNzT8b8/pQ3V8Z+3KnCmuAM9qmKDOa0E2wBzR1O0bR6jtTb6fjH4lieRihRDpHG9E9KJhvAR35o2x+10twvpYOKGuE0uNtqktmBA/tXc6hh/mlrkZY5BXbGDmjGt3ljaQjIQgE+M5x/g0PZjKZznPFMrSNdTh4wxZcAnOx7HbuKcly5dWisER8ZAFOraXUj/AMoZWVk23BGc/oQcYpYbd4xrjzgcg1ybxsYKaDjcCqYupFGPiKlmhBxpwUrqJHjBAbbtmlslxr0PGp1LwRRUfUYmQeoMHNNMZTCEy6cg743BrcnVfRBWYaSNhjelV51+C1QlHEknZFpNZ3r9Tn9S7JClvcB2pU/lmsadVaWTVESB3LUZIZpVVw4GdiT2pakKIuLciQDknk0TYZGS6so4AOTW+fbbI6OAooKEOx5JqQfh3jCSgK2d99q6DjhBn4oR9UkjgRZQDd/BoiU1W1dxxxuFXAOMil91lRr1Yz4ruVHEgw24PJpde3LSllV86fApXUcXIprTqqCb07g6cnANMbh9WW7eRVNuIZXbWCWGfHFNum3yTIY3ca1G4NSd3Tjlv7WDp988Y0scjsaaC8xFqYHnAIFVuzbLZI27Cm8bjTgbjPjimN0vIG6Q3HqHO4BqGY/lZXIA+KJjRHUjgih7mLTEy7nPHxTUfYhneT8O3okF9QznsMUJc/nTOJd0IxhvHiu2b02CjcrtnzUcpZ96GoN4J9YdJHRuvXFsi4iY64x/0n/3SQjxXqP8V+libp8PUoxh4SFfb+knH+cV5eMHnelSk8Zh0VNKPL5GBTNRgjxUXTYtNhCAP5hqP61Od8ceMUNVseFgTU2BRdvD7gTXVvb4jDEcjvR8EQxgj9aYLMOYdjkVuG3KtkDfGRRojGM4qeKIal224+1BmxdU9hc6kVW57UxKHQGIJU9xS78C8fvT+UHkUXbXDQOMoDjfffNLqp7EztNJTBzsdqb2sqgAudu9Vq3v1jk92wOxzRYvoiRpbbG9Mchl2s73KSe2E7d6DuMNJ6YAG3I80sgvxrLI4+2aMSQlwScnzVjtLWouEIF35x271BewoYy8eBgdqyOZQzasgZxmh724VNQBz7fPNHn5Y3uQ3SvJLpTc1P04i0lUM+dZGRjGmpLeEEZfJPJxUhjGklkXAGNR5/etqPtWe3jb0lZBkjf9KJMgA06iVHIFa6IqP0uFmOokEDHY5ruO29As+MK/Pem9ZRLQv8ERK3ffC4OPvRTdRSC30RJkgeN6C0uHZG9IDkue/wAUGjxiRklkAXJOotS/JtDR3U88iFtlJ5xSWaPILMNwf5vmibrqMQkcRkFRsM0oveqocRL7m7Y4FJlUNBMFfRCSzgAeTSW4n0zl4clvIqJZGdsynPgdh/vRiWgmjLKF8g43pNye2mhj67dpLoD8c5G4pzYfUsitomwVzyPFVq5tirnSPeDnatuJIlVmUKdqE+93pNjfiZtaSZB4FGSTgyEP3rzrpnUmtplJJ05xV19cS24kUasDbBpscqORq4nURXKyA5U7EGiJFBwQRggHNBJcubgNGqupGG1DOK5Sd4p3D7o5ycdqaEH9SdMPUOk3dqwBE0ZAxvvXz86NHI8bg6lYgj5Br6PlmjY+wkDHcV4L9X24tPqbqEagaTKXX7HekyKbM7Bf/j4GKtpEajVjbOPP71pQGf8AxWrCV/8ATIowSEManGdiQOaM6Yga5DN2Gx7ZoVvyLhTJUYAAGMCjEGBgV1DGVbBGfmiI4vft2rdjcFPbj9aIt4i0S53IqdIC4wQAfmpbaIJIFaSGIHb1JpBGo+Mnuew70Tc35H25D2+HA9MDfuf2qKWzQglRg52B8fFdQArKreOc0dJFrJZTkt222/WjTeSWW0JYZ4+1DFIwWDAYBpxOmnfOQBSW9lxrIA370P2cZfMxErelsM7UTDeXShVeVlHkGtWUOslmA/WjjCjx6SM4FPbdDHcu7FFZ8+SxzTSztGch5GLjuKRhvQmIx7c81ZOlyeqy5Yae+9MWydEbbRYXAxpO/uG9cXYURFEUA43+aYhlAAJ1NjigriNnbIzjg/FMNI60XSeprYsol1ekT7tK8Gnc/X7Y2oVS2++WXYj/AHpAbPDAyjbsM1htiSBkaSOPFH2ihuy/6u07GOHO/ORSW6uZEIGskE4FNLqFY1yuM0GsOqXUQuMbAilZjL+SycSM2lywBG2BS5soxBbONsVYbrSFAfnsR2pb6Blk0qg3OdhzU8o7dXNmzO2CNyPbk8GmdpO8I0yHUvkV1a9NZF1lSDTK1jt1jOpct4JFKSMqlCvI0i8EUFJIsyqshywPcb01khiZ20Kwz2XgUEel3LPqxhR881mbGGQxkFTnbvT/AKP1hYIFinDaVIUMN9vmg4ulsUygyRUDxtDNjBUHYg0Itc4DHcKGt3XB4PArq3iw8rOgeSM4APAODv8A2pT0sMlrpU7ippgXTBYg5z96pi0dO7i6vDKEJVNLHeTg8cV5L/EiHR1qOQjd48N8kV6hPCQQoyF8CvPv4nofRs5Mbhyuf0/9UMi2Roldjj8FbA8FF5p90yGJ2kXQ2pOD58mk3SEWS0h1glVhBOPtVr6coa2chVRs4JFAqb5btYwdhttRkESlgHJVSd2C5IH2yM/vUccWBlfFN+kR63S3LwRSSsFWWe3MwQ/CjknjfaiG7OWi2troVjpcxqdnKFQR53rmT8mX8kjSy7+oquDt4Ix9qb2sFxJLcQdWlaaZXeEO2oAspI1BScjgY+PihZ7SeLQtzCYhKCYZCyssoB3wVJwRtscHf70U1EyH7cWlnNde23jVfYWJwSiAd2AyQPsDU728sUSh9BLD3FM4zntkA/2FSqfQaKeMe+LdTuP8b/3ol5HunM80aI2kLmMk68bAnJO+KDTckavXjsoKnPFVm/cPIIwTzk/FO+sz+kHY7bbDNVlZQweRzv2/2pH7UGZW0wQDJz8UT645AOKXWOkuGbk804jWNjgYIxRGH7AEo8h8mpenXTW04icnSTsa4u7UxtqjNDMzcOCD2p8Wp9K72kuwORlhzTCNQUBBG/PyaqfRuoAKFY7irNb3CzIoxjFUNXPkapQA6MXz4+1ByIUyFplp0RHT33xS+4OI9R5NZlHbAlMvrbgCh7iUK422BomR8qTwBmlE07/iFSMElmHAzgUi1gmEHTfxsxkwVj4plF061tF3/nPcmtQym3hO2MDxQEz3F3qZSypnkbbVJbGK03UL+IeyIam+OBQNlBcXcmtxgeBRVp05pGA0jbnA2qz2NgkcQwg098Vvs7iY/ZPHaBFww2A5+a7NvoQvp1bbmm7LE2VUZxzQ5njVtJHO1MEvtBWsIkGQcfFKupW+qQhlxsd6sMoSNMqQP0oK5iBiLMNyKbUu+3HTEMfT0Zs5Nct751IqdW1dPQL/ADA75qKIkNnGa2PIUN0NPA/aqF/E2HPSLN//AN+Nv+016Fd7EsANxiqD/E5inR7RCP8A8jx/0mjl8g/JR0CEfhLZ3bCmMZ+dqtkEiRRaFjByMLg6Qp84A3qt/Tupum24wP5F0kDfOKskdtMFWSaNAGB0lJVk7kb6ScHbOD5FAOW+0wSIwMZSRg5BGvc4OB7Vbk45wMZ3o0RxvGscw1LjDZGzDG4oOM6SAf5e4zR9xO8+JJmLMQPcxyTtj/xTY5Ax0093cCF7FszCOSNYvUcMR6y+xl1HbJAQ/OSfNMZL0vYLY6SY1l9XVng4IIUY2G+f3pfBE+lgs08cUi/mxrK2mQdsjONsH796LtrYuNMa5I3ZlPnsfGKz2AH7ctKGUqq422AOaKVNEQZjwOKIh6Z6eNXu845Fc3pWKDdTsvJpUlyyHl559TyF7r0VP8o3qtzzfmhc+1fHmmXWb3865nJ2zgfNVNr05J5JNTZx5WK36gFAB7U0s+rIMZ2PmqWlwrbcGjra4MYwxDCsNlrqLhZiMEHNE3dv6sIynvA2aqvZ3QSRWU+3O4zVvglDwqfiiurDI49UMpB23p50zqejAc8bc0s6nGN34oOF98MfsaIzJ7FfY+oiRP5tsUNLdKwYO3baq1HNMowjHGNsVxcXU+nffsdqf2kPHpnLSJJL6UT51YG/nvTS3tFhixCFB/qfG5NVf6cElx1ZNW6KMmrpITgxRAADfnP96V7UgjG0rlTkoDxRsFo7hEIABPjYVNZxAYJXOWAwaeW1qDNsNhwKRI++oJ+nFYcQ7fbvTKxt2/DAFe2+aYxWwKjIBopIQF0gCmNFDLy7qvPalWIiGDneoZLJFcs6hSTsoqzSwbErHkg+N6U9RgcuytsRTumx5GVSQ6yRse1CSoY39NuD/imCKqjAPuoLqql1BQYYCsEw7gGZv+SpAOrdQDkfOa7EZCxn+k/PfvXSlmiUzNjfY9/tXUw5VR2335rR/dQlxKWYhRXnv8VZv+CtE4JmJx+hq+OxVSccV5j/ABLufVvbWA8opYj7/wD1S5McjRH9EnX/AEmzlaVVjWEIxIPtxtVk6fMYLZre1lRLS8YMeEWQ52Yntt3Paqb9EdRkgtPyTF68D5T1YRIFyDhgD3HarQkpmnYQoNcjljp51Ek7fvTDopnY8oI5niaKWFkOl0lC51DkjSSCp2IOd/ipeSuk4XsaHKyRF9UMhiVtDThfy9ZBOkHucA/tWw5d/bsoFItbHpMPxTvpx/KDx2NO+hyKA2Tjjn+1VdXIZRvjOaZ20mF1gsGHg02OUvkw5WWW7WPUXKqpOAKRfUF56cEkg4xUwP4neUnuAVO5+9Vr6xuPStfTByGIUCtk3MY9qH12bFroB3Y5pABkDmmPXJQ8wRT/ACjegV4AqVeItIRJ2oh4mi2PFddLTcmmNzBrjIx2pV7bUrSRkPtq29D6mJYNBPuHaqk6aWINS2NwbecNvjO/2o73aus0glUqefFBfhn/AKd8Vu3LSxrKmSCN6OhuPSdWIBwcnNMYx99Q1vcaThtmHajiVdCcAk1D1N1u8NHCsZ5JHJpXDePbuRN7lzjbkUxEy32tn00qD1SB7ycfpVhgGq40MdgtIPo90kOocOcjNWRdEcxKD3Nt9qNnKY2VsGkAA44+KdCL0gMfqaD6VCwXJz80xliZtlIUeAawbpZZK0kU4XAJoyNg4ytLYFCN74MsOG/9UzhSNVzGmnO52oZck12wrltWN6S3NtdM0nqBmUDOo4xnwtPq0QDQMtR1VRLUxKTJkOTxQN4AM57d6t17brLvjcUk6p0zFuzdiO3aqmQljPumr4OpABggt+1dSqjAsBgjYgnmoApt39NwcA5yaKkX8tz2O4PmhOPZXbwJPcpHIQEZsEk15X/FtLO3+trq2sHZ4YY41O+cNjJGc/PxXpd3cfh1eRjgKpJNeFdRuDedRurptzLKzfuaVjmsb9MXYt74o3Eq6f17VerGV4ZI5EbSynOoV5fE7RujrsVIINehdPuVubdJUPtYZ+1AWbCetMZplcFgqDAXWSD5J7E7nf5ohThRvS2KTAHn5o+0UPux+ea1QA+R0EPqAYGT3qdhoBGcA1HHOA2leB3rcj+puvFb5BYuylOgkng4ql/WV9m5AY5CDtVoSYJaysvIG2a86+rLnXPJk7k4oLR12rzuZJSxzvvXS1GnzREaamApdzE06Yulc4pm7ZjORQtiuhRkdqmmfbikXsZdMoLk4qKRAFBFTTHBOageTAIpiyTHpPXDagwS4KHbJ7U7a4jlQGMg5GapqwPK40KSfirL0bpUkX5ty7DxGp5+9UGX13NoJo3gZZGAZQcMf8UhnZvVycEHv4pzJYl86VwvigbizIkVFJJzx4rLNjjWPok4tLXPBAqwdPnkZhI5YA8YG/8AekHSbfTGCwLEcbU/tcxAGRRg896G53GuXSpwwZg2S2x+BTeIezOfd281ULS7xjRJkfIxTu0v8NhzmmPlzZ4u54Au2wzUinahoJFddSnIqYNnilSkZae0tZUYetlwKGqnuWpKguArwMrkAEcmpHOrcVBcsWQqq6sjH2p8Shk9q7fdPxJpbBHmgZovRV4m3Qfyt5p51BhhYF90ijeq5c3X50kbrhl4/wB6dq4LUf8AiBe/guhzhWxLP+Wv6nf+1eRDCjirh/E3qX4vra2SN7LZfdg/1n/1VOb4FSzq73R52FWH6Xv9Ae0Y8nUuf71XhwMV3bytDKkibMpyKBHF03osUhOCc0wgnbGMkUk6fdLdQpMg2I/l+acQIpOWbU2NgNs0bo2R8NwAfdufvUxuxjCDBO33oItGFJHI5AqC2k1XB39ib4rblmF82i30t2XJ3715v1h2nnZxnAarn1a7Jt5CDjO2Ce9VMRa2bPelWnqVqMbnmjLZDs36VuW1KtqxRfT4fWIRAQO9DW4aiYWIXABro+o7CMKdR4p3YdPyAUgZtuaOt+nFZtTQ+778VvWcNVd/0edkBYEE8DFdQ9Cd2xJ/bvV1jtMoo2yRxzXdt0pvUzjO9MYR2Vfs+nR2y6Uix5JpvHFGY8YOf705HTgDuB9qj/BFXyBsP7UxyVyGWs8KIUZGB4o7pP0xLeS6yuMnOaY9M6THNP6044OFWr30q1S3jUhdyK32J/z2V2n0tFHEodtRA8Vqf6cUAlCRVpK5qOQZ2O2NxSmof6NRbjp8kBwAcjg4qa3WUAalOcVaJEjbOoAn5oSeAL7kAxTaSznv7QWVyEOnJB7g05jlDqMGkcqBsFtm896mtLsr+WxyRwa27m8mG+k6BrRzQ8M4IweaIBz96NHf5bchI8nahmfdW32PniiM6sqw/eoW0BSGbbGKJDJ7V25u2tesepLE8kXOpBnY1Wvq26Tptje9YfESKCUjbk5/l/8AFXK5IBK5XQCMHxXhP8WvqP8A1Hq7dJtHH4a0kOvTwz/P2p8uFXFqHNM9zPJcTMWkkYsxPcmoCQe1dttxXBrnaxcD+UVlZkYFaoRm/QOo/g7jTI35Tf2Pmrd+K2yOM5BArzwcVY/p/qPqabadhqGyE9x4p91MHfGsn4rXCQvJG5qK2mwSCTnPNTQFCdLxqV8EUU9hbyp/w40ueccUN1U1Kuoyao8dhzQLKF/MG6nijryCWIlJV5H71G1jKUURkEEftQkoGKSKRjejuhw65FT0/byTUVvAsLHUC5q0dFiiyrkjUc7GiFnk4soWSDAUaewxRMVuAdTKCO+1aEwQAE4Ga6e6wMD+Q9qqFH2W3EsbSthRj/FEeqsOFXmlkE355UcHfNMjDrIJ570RleRkTD09TYJPihr19gEGdRAqQMsabeKgADSKRnmg28fcpt09HLxgIQCePFXCAY05Odt6rnRInaVda7cA1Z0TIB4NK8LozpjnG3NDesyriQAnvipiSFPcihycht8/JoYlPEgHZg5yfaTtW2cEBeB5NdXLjGy/rS55iHCninWp6bIyWIMvAyKVzo0cmQeOKb27gr88UB1ZlWMsRgikpJrl1b3B087jvRsFwQwLZK57Hiq5DdBdwc/amMV6PSHuAY8Gjujn45jc3RwzmRlzsAoBP96iNxph1zuCOcDbUaXz3LONHtkx30bmk31T1qDpXSZbm4ZlSIZCtsWbsoqhwpGPZf8AxI+rx0LpbC3KC/uPbCmBsO7fpXgMju7NJIxZ3YszHkk8mjuvdXueudTlvrs7t7VTOQijsKWlsVHPLdfHHRaJziuTvWZ3rP8A+5pJ7WMgb1grW+B9q2P8UbW962rFGDKcEHIIrk1m/wBq1t6rt9O9XF9GLaU4uF3/AO8fHzVgSNlIcZBryyKR4pA8bFHU5BB4q79B+oo79Vt7thHcjADdpP8AY0eV8fJ7cayNHFdxlHxxjJ80nukuLPVGF1KODRgZo5Mg4+DUgk9XOrc961kCWWTMXJGfJptazOm43HGKAZVilwKlSUa/bx4onJXtYBdCVcZwwFc+uSqhjuDxSpJckjjHB81Pb3GHGsccU25NanlnHrkBYcU0ZgoxqpTbXKRxa2O3gVIvU4ZAVUlCRpyd6YaOW1i5pgq5yd6Z9EtxKodu5zVSv7gqQinI/wA1duhKRbxHgECtxrePHXazWUQjUBV3o8Fsjtnag7Iv4371O07LJhlxvQyNvLZLuJVfbvvQkxKagoPNEmaMcsBURlgcOCwxjcGkHVsVJWxyCFGWxzQjREvhgM01mg9NAUKnbOAd8ecUvKksCT+lM97dGOQnKaFQg/Sl/VJGZSgA0f5ru4nKjYkmhC5kO+229LqVx/ZVMhRNSA5HNBpdOrkhjjxRl6+mRhq71X+udVsukWxuLp9Ix7VH8zH4FHUqGuzO865a9Ns5Lu7lEcKjc98/HmvGfq36muvqW/8AVlHp2sZ/IgB2UeT8moPqLrt11y6Ly5SBT+VCDsv3+aTk0HKghu2zcdq4JPFYTWuTxSxs8fesxntWfpWqFrY3A3rBWVla1mazmsrKNrYHesGQdj81lZWG1avpv6ilMsdjeoZ1c4ST+pfv5qwyMyoZFOBnGKyso1cenYITs7MW5zUiE5BBwaysoLM/I+E6lLDkea7tW1Ng9qyso0lmiJ6senUQRUV4IiY44EKP/U7NnJ27du/71lZTQCls4vUkUOc7A5r0npsYjs4wpwMA1lZTFR4T/pragT3I3JoieES49xUjuBWVlTV3uk/YO5HpaQ3jOxruKBZkMgyM8DxWVlO5IT7dS+R5y6iAxqpBL61JJ8YwR4P9qEmmaPZgD29u1ZWVtuiYW5WQyIGPB2wRmhZ2RMkBuPNZWVoezU76z6/B9PWqTSwSzNKdKqrgAH5OP/FeQ9b6qvWJ2uJjdPPwPVkUqo8ABRWVlJksmSsozkd6zc53rKykhcA8VusrKNrXxWHbisrK1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3" descr="C:\Users\SWATI\Desktop\pics elderly disord\nosepns\images (9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71600"/>
            <a:ext cx="2438400" cy="2874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-Pharynx 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Tumour</a:t>
            </a:r>
            <a:r>
              <a:rPr lang="en-US" dirty="0" smtClean="0"/>
              <a:t> of nasopharynx</a:t>
            </a:r>
            <a:endParaRPr lang="en-US" dirty="0"/>
          </a:p>
        </p:txBody>
      </p:sp>
      <p:pic>
        <p:nvPicPr>
          <p:cNvPr id="4" name="Content Placeholder 3" descr="C:\Users\SWATI\Desktop\pics elderly disord\nosepns\download (2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6490" y="1600200"/>
            <a:ext cx="2759686" cy="2362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5" name="Picture 4" descr="C:\Users\SWATI\Desktop\pics elderly disord\nosepns\images (7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819400"/>
            <a:ext cx="3657600" cy="27396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-Pharynx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Oropharynx cancers</a:t>
            </a:r>
            <a:endParaRPr lang="en-US" dirty="0"/>
          </a:p>
        </p:txBody>
      </p:sp>
      <p:pic>
        <p:nvPicPr>
          <p:cNvPr id="4" name="Picture 13" descr="https://encrypted-tbn2.gstatic.com/images?q=tbn:ANd9GcTavQcrX_UFFd-4szvlwfQ8_S-6ZzqFWRUv2tVNM7XP7fKcEje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38200" y="4343400"/>
            <a:ext cx="2819400" cy="21118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 descr="C:\Users\SWATI\Desktop\pics elderly disord\digestive tract\download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524000"/>
            <a:ext cx="3051928" cy="2286000"/>
          </a:xfrm>
          <a:prstGeom prst="rect">
            <a:avLst/>
          </a:prstGeom>
          <a:noFill/>
        </p:spPr>
      </p:pic>
      <p:pic>
        <p:nvPicPr>
          <p:cNvPr id="6" name="Picture 2" descr="C:\Users\SWATI\Desktop\pics elderly disord\digestive tract\images (73).jpg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5334000" y="2667000"/>
            <a:ext cx="3054383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-Pharynx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Hypopharynx/ </a:t>
            </a:r>
            <a:r>
              <a:rPr lang="en-US" dirty="0" err="1" smtClean="0"/>
              <a:t>laryngopharynx</a:t>
            </a:r>
            <a:r>
              <a:rPr lang="en-US" dirty="0" smtClean="0"/>
              <a:t> Examination</a:t>
            </a:r>
            <a:endParaRPr lang="en-US" dirty="0"/>
          </a:p>
        </p:txBody>
      </p:sp>
      <p:pic>
        <p:nvPicPr>
          <p:cNvPr id="6146" name="Picture 2" descr="K:\HN pics\IDL exam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0"/>
            <a:ext cx="2590800" cy="3472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G:\HN pics\hn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09800"/>
            <a:ext cx="3697142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Hypopharynx</a:t>
            </a:r>
            <a:r>
              <a:rPr lang="en-US" dirty="0" smtClean="0"/>
              <a:t>/ </a:t>
            </a:r>
            <a:r>
              <a:rPr lang="en-US" dirty="0" err="1" smtClean="0"/>
              <a:t>laryngopharynx</a:t>
            </a:r>
            <a:r>
              <a:rPr lang="en-US" dirty="0" smtClean="0"/>
              <a:t> Examination</a:t>
            </a:r>
            <a:endParaRPr lang="en-IN" dirty="0"/>
          </a:p>
        </p:txBody>
      </p:sp>
      <p:pic>
        <p:nvPicPr>
          <p:cNvPr id="4" name="Content Placeholder 3" descr="G:\HN pics\laryngoscopy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548856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:\HN pics\laryngoscopy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626796"/>
            <a:ext cx="2771775" cy="25358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62000" y="4876800"/>
            <a:ext cx="28956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RIGID SCOPE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6324600"/>
            <a:ext cx="25146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FLEXIBLE SCOPE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Hypopharynx/ </a:t>
            </a:r>
            <a:r>
              <a:rPr lang="en-US" dirty="0" err="1" smtClean="0"/>
              <a:t>Laryngopharynx</a:t>
            </a:r>
            <a:endParaRPr lang="en-US" dirty="0"/>
          </a:p>
        </p:txBody>
      </p:sp>
      <p:pic>
        <p:nvPicPr>
          <p:cNvPr id="5122" name="Picture 2" descr="C:\Users\SWATI\Desktop\pics elderly disord\digestive tract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2708275" cy="29500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SWATI\Desktop\pics elderly disord\others\pf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219200" y="2362200"/>
            <a:ext cx="3338513" cy="2263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95400" y="5257800"/>
            <a:ext cx="31242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PYRIFORM FOSSA CA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5410200"/>
            <a:ext cx="27432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    POSTCRICOID CA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022350"/>
          </a:xfrm>
        </p:spPr>
        <p:txBody>
          <a:bodyPr/>
          <a:lstStyle/>
          <a:p>
            <a:r>
              <a:rPr lang="en-US" dirty="0" smtClean="0"/>
              <a:t>Symptoms-</a:t>
            </a:r>
            <a:r>
              <a:rPr lang="en-US" dirty="0" err="1" smtClean="0"/>
              <a:t>Voicebox</a:t>
            </a:r>
            <a:r>
              <a:rPr lang="en-US" dirty="0" smtClean="0"/>
              <a:t>/ Larynx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 flipV="1">
            <a:off x="457200" y="6172199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>
          <a:xfrm>
            <a:off x="4645026" y="5638800"/>
            <a:ext cx="4041775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40188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Hoarse </a:t>
            </a:r>
            <a:r>
              <a:rPr lang="en-US" dirty="0" smtClean="0"/>
              <a:t>voice</a:t>
            </a:r>
          </a:p>
          <a:p>
            <a:r>
              <a:rPr lang="en-US" dirty="0" smtClean="0"/>
              <a:t>Difficulty in breathing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Difficulty in swallowing, </a:t>
            </a:r>
          </a:p>
          <a:p>
            <a:r>
              <a:rPr lang="en-US" dirty="0" smtClean="0"/>
              <a:t>Hot potato speech</a:t>
            </a:r>
          </a:p>
          <a:p>
            <a:r>
              <a:rPr lang="en-US" dirty="0" smtClean="0"/>
              <a:t>Neck </a:t>
            </a:r>
            <a:r>
              <a:rPr lang="en-US" dirty="0" smtClean="0"/>
              <a:t>swelling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K:\HN pics\hfn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3428878" cy="2591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Include a wide range of </a:t>
            </a:r>
            <a:r>
              <a:rPr lang="en-US" dirty="0" err="1" smtClean="0"/>
              <a:t>tumours</a:t>
            </a:r>
            <a:r>
              <a:rPr lang="en-US" dirty="0" smtClean="0"/>
              <a:t> occurring in several areas of head &amp; neck region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Nasal cavity</a:t>
            </a:r>
          </a:p>
          <a:p>
            <a:r>
              <a:rPr lang="en-US" dirty="0" err="1" smtClean="0"/>
              <a:t>Paranasal</a:t>
            </a:r>
            <a:r>
              <a:rPr lang="en-US" dirty="0" smtClean="0"/>
              <a:t> sinuses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Mouth/ Oral cavity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Voicebox</a:t>
            </a:r>
            <a:r>
              <a:rPr lang="en-US" dirty="0" smtClean="0"/>
              <a:t>/ Larynx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Pharynx – nasopharynx –oropharynx –hypopharynx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Salivary glands- Parotid –</a:t>
            </a:r>
            <a:r>
              <a:rPr lang="en-US" dirty="0" err="1" smtClean="0"/>
              <a:t>Submandibular</a:t>
            </a:r>
            <a:r>
              <a:rPr lang="en-US" dirty="0" smtClean="0"/>
              <a:t> –Sublingual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Thyroid cancers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Skin malignancies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Neck Cancers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Cancers of </a:t>
            </a:r>
            <a:r>
              <a:rPr lang="en-US" dirty="0" err="1" smtClean="0"/>
              <a:t>voicebox</a:t>
            </a:r>
            <a:endParaRPr lang="en-US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990600" y="1752600"/>
            <a:ext cx="3260706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6083" name="Picture 3" descr="K:\HN pics\supraglottic ca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5257800" y="3581400"/>
            <a:ext cx="3030297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6086" name="AutoShape 6" descr="data:image/jpeg;base64,/9j/4AAQSkZJRgABAQAAAQABAAD/2wCEAAkGBhMSEBQUEBQUEhUUEhISEBgSFBUVEhAQFhQVFBUUFRQXHCYeFxkkGRQUHy8gIycpLCwsFR4xNTAqNSYrLCkBCQoKDgwOGg8PGiwkHyQpLCosKSwsLCwsLCwpLCksLCksLCwpLCksKSwpLCwpLCwsKSksKSwsKSwpLCwsLCwsLP/AABEIAMYA/wMBIgACEQEDEQH/xAAcAAABBAMBAAAAAAAAAAAAAAAABAUGCAEDBwL/xABIEAABAwICBQcKBAQEBAcAAAABAAIDBBEFIQYSMUFRBzVSYXF0sxMXGCIyZYGTpONCkaGxFHLB0QgjM2JT0+HwFoKDkqLC8f/EABkBAAIDAQAAAAAAAAAAAAAAAAADAQIEBf/EACURAAICAgICAwACAwAAAAAAAAABAhEDIRIxBEETIlFhcRQyQv/aAAwDAQACEQMRAD8A7Ni2JspoJJ5b6kTHSSaoudRoubDfkFBPP5hXTm+S5STlF5pru6T+GVT9SgLOefzCunN8lyPP5hXTm+S5VjQpoCznn8wrpzfJcjz+YV05vkuVY0IoCznn8wrpzfJcjz+YV05vkuVY0IoCznn8wrpzfJcjz+4V05vkuVYkKALO+f3CunN8lyPP7hXTm+S5ViW6lo3yO1Y2OeeDQSf0UAWX8/uFdOb5Lkef3CunN8ly4nhfJbVygF4bCD083f8AtCklLyOxgXkme7jqgAI0NjinLpHSPP5hXTm+S5Hn8wrpzfJcoD/4Ao4hmzW/mJKSzaO0rdkLPyUNjV4s3+HSPP5hXTm+S5Hn8wrpzfJcuSzYHD/wWD4Jsq8Ch6NuxUeRIl+JNHbfP5hXTm+S5Hn9wrpzfJcuBnRxpvYubw3iyR1mjssZIOZG7fnnsUqaFy8fJHtFiPP5hXTm+S5Hn8wrpzfJcqzSRFvtAjtXhMQgs55/MK6c3yXI8/mFdOb5LlWNCmgLOefzCunN8lyPP5hXTm+S5VjQigLOefzCunN8lyPP5hXTm+S5VjQigLOefzCunN8lyPP5hXTm+S5VjQigLOefzCunN8lynuGYgyeCKaO+pNGyWO4sdR7Q9txuNiFSZXG0E5qoO40ngMUMDTyi8013dJ/DKp+rgcovNNd3SfwyqfoQAhCFYAQi6LqABCFhQ2ALdSUb5XhkTS9zjZrWi5JT5ojoTPXyWjGrGPbkcDqgZ+ybWJyXeNFtDqXD2DyTQX29Z77F7z27vghDIY3Po51ozyHyPAfXP8m3bqMtr/F25dLwrRympYtWCNrbb7eseslLqzGAAo/U45uBVjdjwqI4VEzf6fFNtXiWrsTRWYz1hNM+ODd63Yl2kaowdDjVVJdtySKWdoCSyOle24Fh+qKeiP4rlKlmiNWLRqlkLj6oW6lwW5u9OdJSW3JyigsNizSla0UlKtIYsUw9rYiQM7ZcbptoaLyjC9+bnG5J232KUVEBcWuuG6us5pd7IIaSmbBSQwh20m9/jmrLInCk/fQ1QlT1r9I9iGENsdYX+Cj9To2bXiPwd/QrolfR3vZMU8BamwyNf0Y54Iz7OfSxFps4WI4rwp3U0EczbPGe4jaFGcT0ekiu4AvZ0gL2HXwWiMkzBl8eWPfoakIQrmcEIQgAQhCABXG0E5qoO40ngMVOVcbQTmqg7jSeAxVYGnlF5pru6T+GVT9XA5Reaa7uk/hlU/QgBCEKwBZFkIUUAWUm0O0NdVuD3+rC0+sdhf8A7W/3Tdo9gjqqYMGTRm88Bw7Suu0FM2KNrGeq1osAFDHYsXPb6H/DpI4ImxwNDWtFgALLzPijk3tmOwC6V0+FvebuBt+yVLJxOjGC9DfV1xPX2KP11RIXarGndmp03BmN2rScNBzsBb9kied0acUd29kLjwN7/bunOnwRrbWbn+alVJhWuOGeXYninwQA3ICzW5sbPLXZDxhJ1cwvFNhRvmN6m02HtG5I6qIDZkArLG29ifm1SGaLDhey1VZDch2LZNiNnWttyvwSKrludv8A+pkkuJWEG3bGfHa3/TYNhdn8Cs0LQ0X6z+pW9+GB7gXbti0MFnOb15JcbbOhLj8fFCueDJNVZTghSvDow9tt6acZwstdYK83KK/gw46cuJC6umLbkZJXhNYD6r7EOFnA7CnaqoNZtrJldhrmO1gMgblWw5DU8aaoaNK9DDEDNALxbXgbY+v+VRBdzwaZrm2eAWuFiDvB2hc55QNDTRyh8YJgkzYeg7aWH+i3ras4HkYODtdESQhCkyghCEACuNoJzVQdxpPAYqcq42gnNVB3Gk8BiqwNPKLzTXd0n8Mqn6uByi8013dJ/DKp+hACEIVgBbIIS9wa0XLiABxK1qacnWBF7zO4GzPVZ1uyuVWUlFWy8IOclFEr0awNtPE1o9o5vO8uUmpMO1tq009E87BbhdSLC8HsLyFc+eb8OxHCoo90WGgWsLpzc3VbmiSvYwWakj68OS3l47suoyl60eJQCNi8U9EXngEupSCdiUuB3JcVydyLPI4/VGYI2sFhZb5ZcskljhsbnatswJHBb4xSRlat9nh0gAzTHXzXPUnCr9UZqO4jWgXzRpDFSEdbUjYm0TXJ/RaaqsGea0Mk2JE6TNWJJjrHJ6tymh048qbrfLWWbmmSvqv8wOGwjPtVVFjSX4VUW/NPuKUYkYHN2gKHYJVh2SmNDN+HbkryblCmY6cZ2Rp1Oc1r8iDuT5PRlrrkZErU6j3hZ8c/Rrm7GOKHybuq6kMtBHWU7qeYXa9uR6LhsIWk0QORHZ2r3TNdG6x+BXRw5PRkyLkqOB43hD6Wd8Mos5ht2jaCO0JCuu8rej/lYW1bBd8dmS23x7iexciWg4uSHCVAhCEFAVxtBOaqDuNJ4DFTlXG0E5qoO40ngMVWBp5Reaa7uk/hlU/VwOUXmmu7pP4ZVP0IAQhCsB6jYSQBmSQB1k7FYPRjABT00TDtDG63W4gXXH+TvBv4nEIWWuGnyjuxv/WysPDhjtYaxyWbO9Gnx+7Ej6RxblkOravDZ3tZYk/Hanisis3s223pmmu434Lk5ZekdnAr2a4pS7rW+CK5y+K8RwEnLJPOH0gB7VGKEpuh+bIoLQuw+laB+6V6zS42F1qEBA9VIGSlrzrZXXZhjUYnHrm27FFYRfgtJmG/YtFRMCU0YzirWNtfconLdIdGFJWa8dxVoBF1BMUxW5sCjEsRMhPBIIIgcylyl+GjHFdmWaxzKVMmWouAGa8xlZp77NVqhDW1Li624XTfNKSnaaG9ymlzVdMunaHLR+qIeO0XXTMGF3hcmoHarx2rpuAVQDQdpOSaqrZnykrNCHAghNstDqkj8lIKPNovvCR4hHmk54pRtGfHkfKmM0NNc24JQaMOGq7b+EpTTMF1vZBfZt3Ixu0mMySI/PTB0ckMv42uYesEWuq5V9G6KV8btrHFp67b1ajEcL8o249pq4LysYN5GsDwLCZlz/O2wd+4W2EvRzvKimlJEJQhCcYAVxtBOaqDuNJ4DFTlXG0E5qoO40ngMVWBp5Reaa7uk/hlU/VwOUXmmu7pP4ZVP0IAQhYUgdb5AMNvLUTH8LGsb1E3J/ou3mPL4LlXIHFq0kzs/Xm/QNAyXVdYgcUiasfiE08QIskE1KLJdUSBJ3AEFYJQTfR08baGzULTxS/D6ka2Zsk7xmkk4LcxxCbjjT0amuapkoqq8Nbt3JkMmudZx2JLXVOszPdZM2IY4Gss3gtrk16EQxLHG/YuxbG2xggKB1+IukceC2VVQXkklJpCGtKTdsrKWxHPUZ6v5rEVRu3Jmqqwl5slNJPdUklY+qQ6ulSeWrsVhz8sk1yvzVHGycV2ODq0kZJKTmF4bJksGTYhRNEmkLpY/VBCmmiVTrBt/wDsqGxTXanvRSusbcCmf6qjLds65h0/4VsxCKwO/JNWG1GTT+afpW6zdm5RqUTLkXCaZH6Ob1rFP9PB6wtvUXqpPJyZ7LqRYbiQsOvYsmOSuh/kwlXKIpnpiw6w2H2h/Vco5fMJBpYZh+CQg/yvAH7rtWqHDiCFzjlqor4TOM/UdE8dnlG3/RdCK4nK584tPsrShCFpMwK42gnNVB3Gk8BipyrjaCc1UHcaTwGKrA08ovNNd3Sfwyqfq4HKLzTXd0n8Mqn6EALCysIYHdeRefVoP/Vf+66fHU3GQXHORqpBpntJ9mU2+IBXWKaS4vwVJK+h+PRuqoA4Zpta3VJbu2hLKmfJN804BBWSSaZ0sU7VHmqmsVodUB2WS01sxJ7EjlkAGWRvmpg2a1JJbPGK1YAsCozKSSnGtku6ybpTtTG2JnKxNK5NGMVdmnPal9VKotis2s6w3Ky6sQpbEzXcV6ZWapyK8xU5ebBO9FoyD7SXcV2aYOU+hK3E/VWpkyeJ9HGBuQWmPRSQt1gQB17VGmPeOcF0N5mAW6lOsUmrsKljdYjs616pGuabkKyiInlVbHhotkveEz6s46ykjqwJKyqtI0jpD91WjNGbs7lgUuTSeAUqEg1VBdGam8QvvtZPUuKEHVUxnGKaY3JheSmht0jf6xCT0VaQwau47FpxGUucvVG4tIyyXMfdnYjBLEkya6OYy2RuqTYjimjlfZfB6o8I/wD7NTfO4AhzLt4pHylYxfAqnPM+SZxvrStB/Rb8Gb5FxZwPK8bg/lj1+Fb0IQuicoFcbQTmqg7jSeAxU5VxtBOaqDuNJ4DFVgaeUXmmu7pP4ZVP1cDlF5pru6T+GVT9CAFhZQpYE+5KsS1Hys46rx+xXYqKruq9aHV3k6tl9jrsPx2fsuxUmIEWUDoU0S6SS42poxGo2HgVpbiF9uSQ1ZJvmlzjfRswfU91VYbpPNPdJpUn8slJGu7PckoukFVPmbLbM9NlTNtV9Vohob8RqkxHM3W/EJzey2YdhUkou0K2l2YW5TlxiL9F4LyXO4fqp1Bhg1bnaVHcBwswm79pUup6i7ViySXKjv8Ai43GCs9VOjB8g2WwDXW1TdIcSwx0IAO9OtWHxsYCfVuHtbe7dvBJqmd0r7vGR2cOGSq4JO1pDVGcl9mmtkTxaj123G5R9gINiphWQkEjrTHV02dwO1ak/TOVlxO9Dc+lDr5JuLc7cCnadqbpG2cpVWVjjo6jog+8LT/tCcq6TPIqKaNVdomjYNieXSEkjjs7FiySp6Orgg9Nm2DM55p5pqK6Q4dS8VJ6Gn3DgqqKZXys3HoRvw+4XPuWOoMVCyIH/VlFx1M9b97LsMVCeG9cF5fsRa7EGQM2QxguscteSx/OwH5rRhwVNOzi5/KuDicvQhC6JywVxtBOaqDuNJ4DFTlXG0E5qoO40ngMVWBp5Reaa7uk/hlU/VwOUXmmu7pP4ZVP0IAWFlYQwPUbyCCNoII7RmutYRiYkiY/i0E9ts1yNSzQrFLXhcf9zP6hQXh2dCZWrY+pyTSJUGqIVLZvjEVSTdaSvf1rU6putJkF1W7VGzH0bnP2psrJckredyQVEe0KEyZrRHax93Lp2i2HhkLL7dUE/kojRYQHOvbepzhTwLA7rBL8ja0W8LDKDcpD3HSNftAWiswhoHq5H9E5xOFgvMjdeRkbfae6w6sr3PUkOOtm75HGV+kR+GcteCfWsQbHYnIz+VPZcgDYLnclFRo0YXOEhDiTckcNyy3BnMj1wPV/btUJSWn0MnmxTSkn/Qy1kYvmmmpiDtmSfqqlcczsSWOAb0c5MFiXHkRerw3gUyVFMQc1OsSohGNa+1ReqZc9qdHlRmyUuh70XptZjepSOmgJfmmbBnhkdhwUiwVpdYneVTJ3RaE2kP1DQX+CkmHU9hey0YVRAC5zTsAm4sa7OD5WdydGiqnbFG578msa57jwDRcqmukOMOqqqad+2WRz89zfwj4AAfBd95edMhT0f8LG60tTk8Da2Ae1+Zy/NVyWpIwmFlYWVKAFcbQTmqg7jSeAxU5VxtBOaqDuNJ4DEMDTyi8013dJ/DKp+rgcovNNd3SfwyqfoQAsLKwhgC201QWPa5u1puFqQoA6Rh2IeWjDm58eIO9bHPJ6lCMAxgwSZ5sd7Q4da6DCxr2hwNwRcFT2bcWSxC5xC1tmzTi6jSKai4ZKkoGyGSmY8ovL2XKy1pG1ewUhutGuLTFVDKAc0707zrXaVHhfcnWhkOSih8JKOyRQYqW+0P8AqnPR/Eg2q8q8XsMhwyTPQSR6zfK7N9tqTzVIa8lpNr5dijvr0OcoZE4tdonGJ4q17idl9yapcUcRq6x1b7NyYW4rkbdXbnlkklTjABscv3S5Y+buSFxx48aomIr7s1MrbdmYzvtWKkxCHWtYtH+Ye05FQZ2kRB9XNZlxN8jbE2BFiAdovcXQ1J6RR1/z+mcTry92fsjZ1pDTMubn4Lc6G+++QWyKJNj9UROaehXTQ3ICmuB4c9rWnbs2pj0ewwueDuyXRcLocgdwVYpyZmzZ1jgLaFhAzXnF8WjpoHzTuDGRt1nE/oO0lK3OAFzkBmb7AOKrdyz8pX8bL/DUrj/DxE65zAmlB223tFsuO1a0qODJ8nZCtMtKH4hWSVMmWuQGN6EYya3/AL4lMiEKSoLKEKyAFcbQTmqg7jSeAxU5VxtBOaqDuNJ4DFDA08ovNNd3Sfwyqfq4HKLzTXd0n8Mqn6EALCyhSwMIWUKKAwpHozpP5G0cmcZOR6F/6KOoU9EptdHXozrAEZgi4I3rYIr7lz7RvS59MQ14MkXDe3+W66TQVMNQzWhcDxAOYPAhMSUjXDJy0JZcPBSF+HW3hSRtIb2RNRWBuFV4r9GnHkaeyMiJzN117in29QuU7yUjsrDJaZcKzGsLA7SNtkmWJxVmxS1YibitlplxG+9barBSPZzH6pvkpy3IghVcEWjkMNr3Mka9pza4OHC4NxkisrXSvL3G7nEudbZcpPJGlNGwapuMyRY8FXgl9glJvYRNKXwyWWnVSiCJFBydC2mlIvs9Yb0vw+hLyO1JYW8epPmHTamwXQJlKiZ4Fhga0bNykkbQxuZAAzJOQAUDn0xjpY9eoIY0DLPMngBvK5LpzyzVNZrxU5MEBBabE+Ukbf8AEb5dgTYqkczyJN9sknK5yxB4fR4e71c2VEwPtDYWRkbuLlxRZQr0ZTCFlCigMLKEKQBXG0E5qoO40ngMVOVcbQTmqg7jSeAxQwNPKLzTXd0n8Mqn6uByi8013dJ/DKp+hACEIVgArCysKrAEIQoAyErwzFpad4fE4tP/AMT2jekaypQHWtFeVKB9mVrRE7/iNzYe0bQupUFBDUMa+JzZGHYW5hVTTtgWldVRuvTTOj4jaw9rTkmc2Mjla7LQu0cYNg/RN1Rg18g39FzXA/8AELUMsKuBkw3uj9R9uw5FT/B+WzCpraz3QOIzEzCAD/MLhRyY5eRQndo0+5ySGrwLKxaMt9lPqTTDD5QPJ1VO6+z/ADGj+qVGeleMpIiOIe3+6qNXlr2cnk0cY4Ztt8Ekdozq5tPZ1LrdRFSWu6SIDre3+6Z8QxDDYwfKVUDe2Rv91VpsYvKxnLn4S9pXuGncNqfsb5QcIivqyOnOf+k0kH/zHJc/xnlR17imhEY3GQ6zvyGSq4IP8qKJTLLqgucQ0DaTsUfxPlGZHlTjyjukcmD+6hGJY7NOf815cOGxo+ATepSozZPIcuhfi2OTVL9aZ5cdw/C3sG5IEIUmUEIQgAQhZUoAQhCsAK42gnNVB3Gk8BipyrjaCc1UHcaTwGKrAV6R4R/FUk9PreT8tDJFrautqa7S3W1bi9r7Lhcf9Gb3h9J99CFAB6M3vD6T76PRl94fSffQhTYB6MvvD6T76PRl94fSffQhQAejL7w+k++j0ZveH0n30IQAejN7w+k++j0ZveH0n30IU2AejN7w+k++j0ZveH0n30IRYB6M3vD6T76PRm94fSffQhQAejN7w+k++vTf8NRGzESOylP/AD0IRYA7/DUTtxEntpT/AM9efRl94fSffQhAB6MvvD6T76PRl94fSffQhAB6MvvD6T76PRl94fSffQhAB6M3vD6T76PRl94fSffQhTYB6MvvD6T76PRl94fSffQhQAejL7w+k++j0ZfeH0n30IQAejN7w+k++j0ZveH0n30IU2AejN7w+k++uxYDhn8NSwU+tr+Qgih1rauv5NjWa2rc2va9rlZ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Cancers of </a:t>
            </a:r>
            <a:r>
              <a:rPr lang="en-US" dirty="0" err="1" smtClean="0"/>
              <a:t>voicebox</a:t>
            </a:r>
            <a:endParaRPr lang="en-US" dirty="0"/>
          </a:p>
        </p:txBody>
      </p:sp>
      <p:pic>
        <p:nvPicPr>
          <p:cNvPr id="4098" name="Picture 2" descr="C:\Users\SWATI\Desktop\pics elderly disord\larynx\download (1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334000" y="3581400"/>
            <a:ext cx="3239220" cy="28853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Users\SWATI\Desktop\pics elderly disord\larynx\images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014" y="1371600"/>
            <a:ext cx="3357121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Cancers of </a:t>
            </a:r>
            <a:r>
              <a:rPr lang="en-US" dirty="0" err="1" smtClean="0"/>
              <a:t>voicebox</a:t>
            </a:r>
            <a:endParaRPr lang="en-US" dirty="0"/>
          </a:p>
        </p:txBody>
      </p:sp>
      <p:pic>
        <p:nvPicPr>
          <p:cNvPr id="5122" name="Picture 2" descr="C:\Users\SWATI\Desktop\pics elderly disord\larynx\images (5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19200"/>
            <a:ext cx="2803525" cy="2473699"/>
          </a:xfrm>
          <a:prstGeom prst="rect">
            <a:avLst/>
          </a:prstGeom>
          <a:noFill/>
        </p:spPr>
      </p:pic>
      <p:pic>
        <p:nvPicPr>
          <p:cNvPr id="5124" name="Picture 4" descr="C:\Users\SWATI\Desktop\pics elderly disord\larynx\images (7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114800"/>
            <a:ext cx="3690938" cy="2362200"/>
          </a:xfrm>
          <a:prstGeom prst="rect">
            <a:avLst/>
          </a:prstGeom>
          <a:noFill/>
        </p:spPr>
      </p:pic>
      <p:pic>
        <p:nvPicPr>
          <p:cNvPr id="6" name="Picture 2" descr="K:\HN pics\subglottic ca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219200"/>
            <a:ext cx="3190454" cy="2477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Swelling under the chin or around the jawbone </a:t>
            </a:r>
          </a:p>
          <a:p>
            <a:r>
              <a:rPr lang="en-US" dirty="0" smtClean="0"/>
              <a:t>numbness or paralysis of the muscles in the face</a:t>
            </a:r>
          </a:p>
          <a:p>
            <a:r>
              <a:rPr lang="en-US" dirty="0" smtClean="0"/>
              <a:t>pain in the face, the chin, or the neck that does not go away.</a:t>
            </a:r>
          </a:p>
          <a:p>
            <a:pPr>
              <a:buNone/>
            </a:pPr>
            <a:endParaRPr lang="en-US" sz="3500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Symptoms-Salivary gland</a:t>
            </a:r>
            <a:endParaRPr lang="en-US" dirty="0"/>
          </a:p>
        </p:txBody>
      </p:sp>
      <p:pic>
        <p:nvPicPr>
          <p:cNvPr id="4" name="Picture 2" descr="C:\Users\SWATI\Desktop\pics elderly disord\neck\download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8451" y="3962400"/>
            <a:ext cx="3634483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Gland </a:t>
            </a:r>
            <a:r>
              <a:rPr lang="en-US" dirty="0" err="1" smtClean="0"/>
              <a:t>tumours</a:t>
            </a:r>
            <a:endParaRPr lang="en-US" dirty="0"/>
          </a:p>
        </p:txBody>
      </p:sp>
      <p:pic>
        <p:nvPicPr>
          <p:cNvPr id="4" name="Picture 4" descr="C:\Users\SWATI\Desktop\pics elderly disord\neck\images1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657600"/>
            <a:ext cx="3318448" cy="2200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C:\Users\SWATI\Desktop\pics elderly disord\neck\images1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0200"/>
            <a:ext cx="2819400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105400" y="1905000"/>
            <a:ext cx="29718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PAROTID GLAND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Gland </a:t>
            </a:r>
            <a:r>
              <a:rPr lang="en-US" dirty="0" err="1" smtClean="0"/>
              <a:t>tumours</a:t>
            </a:r>
            <a:endParaRPr lang="en-US" dirty="0"/>
          </a:p>
        </p:txBody>
      </p:sp>
      <p:pic>
        <p:nvPicPr>
          <p:cNvPr id="15362" name="Picture 2" descr="C:\Users\SWATI\Desktop\pics elderly disord\neck\subm gld tmr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3276600" cy="2466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3" name="Picture 3" descr="C:\Users\SWATI\Desktop\pics elderly disord\neck\submn gld tm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946400"/>
            <a:ext cx="24003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295400" y="5257800"/>
            <a:ext cx="31242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SUBMANDIBULAR GLAND TUMOURS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Swelling in </a:t>
            </a:r>
            <a:r>
              <a:rPr lang="en-US" dirty="0" smtClean="0"/>
              <a:t>neck</a:t>
            </a:r>
          </a:p>
          <a:p>
            <a:r>
              <a:rPr lang="en-US" dirty="0" smtClean="0"/>
              <a:t>Commoner in females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gland</a:t>
            </a:r>
            <a:endParaRPr lang="en-IN" dirty="0"/>
          </a:p>
        </p:txBody>
      </p:sp>
      <p:pic>
        <p:nvPicPr>
          <p:cNvPr id="4" name="Picture 6" descr="C:\Users\SWATI\Desktop\pics elderly disord\neck\images (8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667000"/>
            <a:ext cx="2700008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7" descr="C:\Users\SWATI\Desktop\pics elderly disord\neck\images (8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743200"/>
            <a:ext cx="3128030" cy="23430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Nonhealing</a:t>
            </a:r>
            <a:r>
              <a:rPr lang="en-US" dirty="0" smtClean="0"/>
              <a:t> ulcer</a:t>
            </a:r>
          </a:p>
          <a:p>
            <a:r>
              <a:rPr lang="en-US" dirty="0" smtClean="0"/>
              <a:t>Enlarging skin mole/ </a:t>
            </a:r>
            <a:r>
              <a:rPr lang="en-US" dirty="0" err="1" smtClean="0"/>
              <a:t>naevus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cancers</a:t>
            </a:r>
            <a:endParaRPr lang="en-IN" dirty="0"/>
          </a:p>
        </p:txBody>
      </p:sp>
      <p:pic>
        <p:nvPicPr>
          <p:cNvPr id="2050" name="Picture 2" descr="G:\HN pics\hf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066800"/>
            <a:ext cx="2657168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G:\HN pics\hn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352800"/>
            <a:ext cx="2057400" cy="27467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G:\HN pics\hn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038600"/>
            <a:ext cx="3270840" cy="19200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</a:t>
            </a:r>
            <a:r>
              <a:rPr lang="en-US" dirty="0" smtClean="0"/>
              <a:t>spread - Neck</a:t>
            </a:r>
            <a:endParaRPr lang="en-IN" dirty="0"/>
          </a:p>
        </p:txBody>
      </p:sp>
      <p:pic>
        <p:nvPicPr>
          <p:cNvPr id="3074" name="Picture 2" descr="G:\HN pics\hfn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3435246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K:\HN pics\hfn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371600"/>
            <a:ext cx="3124200" cy="2336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K:\HN pics\hfn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267200"/>
            <a:ext cx="2959100" cy="22128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</a:t>
            </a:r>
            <a:r>
              <a:rPr lang="en-US" dirty="0" smtClean="0"/>
              <a:t>spread - Organs</a:t>
            </a:r>
            <a:endParaRPr lang="en-US" dirty="0"/>
          </a:p>
        </p:txBody>
      </p:sp>
      <p:pic>
        <p:nvPicPr>
          <p:cNvPr id="4" name="Picture 1" descr="K:\HN pics\hn mets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4149579" cy="3124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Neck Cancers- Anatomy</a:t>
            </a:r>
            <a:endParaRPr lang="en-US" dirty="0"/>
          </a:p>
        </p:txBody>
      </p:sp>
      <p:pic>
        <p:nvPicPr>
          <p:cNvPr id="1026" name="Picture 2" descr="C:\Users\SWATI\Desktop\HN pics\hn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9430" y="3581106"/>
            <a:ext cx="61037" cy="45719"/>
          </a:xfrm>
          <a:prstGeom prst="rect">
            <a:avLst/>
          </a:prstGeom>
          <a:noFill/>
        </p:spPr>
      </p:pic>
      <p:pic>
        <p:nvPicPr>
          <p:cNvPr id="1027" name="Picture 3" descr="C:\Users\SWATI\Desktop\hn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057400"/>
            <a:ext cx="5315064" cy="3224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Lungs</a:t>
            </a:r>
          </a:p>
          <a:p>
            <a:r>
              <a:rPr lang="en-US" dirty="0" smtClean="0"/>
              <a:t>Cough,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Liver</a:t>
            </a:r>
          </a:p>
          <a:p>
            <a:r>
              <a:rPr lang="en-US" dirty="0" smtClean="0"/>
              <a:t>Pain in abdomen, jaundice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spread</a:t>
            </a:r>
            <a:endParaRPr lang="en-US" dirty="0"/>
          </a:p>
        </p:txBody>
      </p:sp>
      <p:pic>
        <p:nvPicPr>
          <p:cNvPr id="5124" name="Picture 4" descr="K:\HN pics\abd p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648200"/>
            <a:ext cx="2863649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5" name="Picture 5" descr="K:\HN pics\coug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1981200" cy="2496312"/>
          </a:xfrm>
          <a:prstGeom prst="rect">
            <a:avLst/>
          </a:prstGeom>
          <a:noFill/>
        </p:spPr>
      </p:pic>
      <p:pic>
        <p:nvPicPr>
          <p:cNvPr id="5126" name="Picture 6" descr="K:\HN pics\hemoptysis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6331" y="3124200"/>
            <a:ext cx="2365244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spread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914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100" dirty="0" smtClean="0"/>
              <a:t>SPINE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Bone pains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9144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600" dirty="0" smtClean="0"/>
              <a:t>BRAIN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dirty="0" smtClean="0"/>
              <a:t>Seizures, </a:t>
            </a:r>
            <a:r>
              <a:rPr lang="en-US" dirty="0" err="1" smtClean="0"/>
              <a:t>paralysis,headache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2" descr="K:\HN pics\h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2020094" cy="26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 descr="K:\HN pics\hn1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46750" y="2172494"/>
            <a:ext cx="1838325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Sore in mouth</a:t>
            </a:r>
          </a:p>
          <a:p>
            <a:r>
              <a:rPr lang="en-US" dirty="0" smtClean="0"/>
              <a:t>Pain in throat</a:t>
            </a:r>
          </a:p>
          <a:p>
            <a:r>
              <a:rPr lang="en-US" dirty="0" smtClean="0"/>
              <a:t>Difficulty in swallowing/ breathing</a:t>
            </a:r>
          </a:p>
          <a:p>
            <a:r>
              <a:rPr lang="en-US" dirty="0" smtClean="0"/>
              <a:t>Change in voice</a:t>
            </a:r>
          </a:p>
          <a:p>
            <a:r>
              <a:rPr lang="en-US" dirty="0" smtClean="0"/>
              <a:t>Loose dentures/teeth</a:t>
            </a:r>
          </a:p>
          <a:p>
            <a:r>
              <a:rPr lang="en-US" dirty="0" smtClean="0"/>
              <a:t>Nasal block/ bleeding from nose</a:t>
            </a:r>
          </a:p>
          <a:p>
            <a:r>
              <a:rPr lang="en-US" dirty="0" smtClean="0"/>
              <a:t>Lump/ mass in neck</a:t>
            </a:r>
          </a:p>
          <a:p>
            <a:r>
              <a:rPr lang="en-US" dirty="0" smtClean="0"/>
              <a:t>Weight loss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r>
              <a:rPr lang="en-US" dirty="0" smtClean="0"/>
              <a:t> the warning signs</a:t>
            </a:r>
            <a:endParaRPr lang="en-US" dirty="0"/>
          </a:p>
        </p:txBody>
      </p:sp>
      <p:pic>
        <p:nvPicPr>
          <p:cNvPr id="11265" name="Picture 1" descr="K:\HN pics\hn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343400"/>
            <a:ext cx="246697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Physical examination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Investigations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Treatment options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doctor do?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2209800"/>
            <a:ext cx="5029200" cy="26670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5400" b="1" dirty="0" smtClean="0"/>
              <a:t>Investigations </a:t>
            </a:r>
            <a:endParaRPr lang="en-US" sz="5400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Biopsy of </a:t>
            </a:r>
            <a:r>
              <a:rPr lang="en-US" dirty="0" smtClean="0"/>
              <a:t>growth/ FNAC</a:t>
            </a:r>
            <a:endParaRPr lang="en-US" dirty="0" smtClean="0"/>
          </a:p>
          <a:p>
            <a:r>
              <a:rPr lang="en-US" dirty="0" smtClean="0"/>
              <a:t>Blood tests</a:t>
            </a:r>
          </a:p>
          <a:p>
            <a:r>
              <a:rPr lang="en-US" dirty="0" smtClean="0"/>
              <a:t>Radiological inv- USG, CT scan, MRI scan, PET scan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Aim of inv:</a:t>
            </a:r>
          </a:p>
          <a:p>
            <a:r>
              <a:rPr lang="en-US" dirty="0" smtClean="0"/>
              <a:t>Identify the </a:t>
            </a:r>
            <a:r>
              <a:rPr lang="en-US" i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of </a:t>
            </a:r>
            <a:r>
              <a:rPr lang="en-US" dirty="0" err="1" smtClean="0"/>
              <a:t>tumour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Stage</a:t>
            </a:r>
            <a:r>
              <a:rPr lang="en-US" dirty="0" smtClean="0"/>
              <a:t> the </a:t>
            </a:r>
            <a:r>
              <a:rPr lang="en-US" dirty="0" err="1" smtClean="0"/>
              <a:t>tumour</a:t>
            </a:r>
            <a:r>
              <a:rPr lang="en-US" dirty="0" smtClean="0"/>
              <a:t>- assess spread</a:t>
            </a:r>
          </a:p>
          <a:p>
            <a:r>
              <a:rPr lang="en-US" dirty="0" smtClean="0"/>
              <a:t>Find the </a:t>
            </a:r>
            <a:r>
              <a:rPr lang="en-US" dirty="0" err="1" smtClean="0"/>
              <a:t>tumour</a:t>
            </a:r>
            <a:endParaRPr lang="en-US" dirty="0" smtClean="0"/>
          </a:p>
          <a:p>
            <a:r>
              <a:rPr lang="en-US" dirty="0" smtClean="0"/>
              <a:t>Fitness to undergo treatment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1027" name="Picture 3" descr="K:\HN pics\hn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09800"/>
            <a:ext cx="3716713" cy="2486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429000" y="5410200"/>
            <a:ext cx="24384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NECK USG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2050" name="Picture 2" descr="K:\HN pics\hn mets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4669134" cy="24630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895600" y="5410200"/>
            <a:ext cx="31242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CHEST XRAY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4" name="Picture 2" descr="K:\HN pics\hn mets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05000"/>
            <a:ext cx="5112774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4" name="Picture 2" descr="K:\HN pics\hn mets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05000"/>
            <a:ext cx="3999401" cy="27201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5257800"/>
            <a:ext cx="30480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NECK LN METS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Neck Cancers- Anatomy</a:t>
            </a:r>
            <a:endParaRPr lang="en-US" dirty="0"/>
          </a:p>
        </p:txBody>
      </p:sp>
      <p:pic>
        <p:nvPicPr>
          <p:cNvPr id="1026" name="Picture 2" descr="C:\Users\SWATI\Desktop\HN pics\hn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9430" y="3581106"/>
            <a:ext cx="61037" cy="45719"/>
          </a:xfrm>
          <a:prstGeom prst="rect">
            <a:avLst/>
          </a:prstGeom>
          <a:noFill/>
        </p:spPr>
      </p:pic>
      <p:pic>
        <p:nvPicPr>
          <p:cNvPr id="19460" name="Picture 4" descr="https://encrypted-tbn0.gstatic.com/images?q=tbn:ANd9GcT0fSd2L-2Ww8_C609xdaROzCUNUREniQM_YMY6CB6QJsQgZxf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248" y="1752600"/>
            <a:ext cx="3664686" cy="3352800"/>
          </a:xfrm>
          <a:prstGeom prst="rect">
            <a:avLst/>
          </a:prstGeom>
          <a:noFill/>
        </p:spPr>
      </p:pic>
      <p:pic>
        <p:nvPicPr>
          <p:cNvPr id="11" name="Picture 2" descr="https://encrypted-tbn1.gstatic.com/images?q=tbn:ANd9GcSiLgSadacAwePDCZS52HNozsI7ctRkgIeo1mQ9A7izauQs4z5Xq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447800"/>
            <a:ext cx="3301999" cy="3962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5791200"/>
            <a:ext cx="33528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PARANASAL SINUSES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4" name="Content Placeholder 3" descr="K:\HN pics\liver me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3549754" cy="2362200"/>
          </a:xfrm>
          <a:prstGeom prst="rect">
            <a:avLst/>
          </a:prstGeom>
          <a:noFill/>
        </p:spPr>
      </p:pic>
      <p:pic>
        <p:nvPicPr>
          <p:cNvPr id="5" name="Picture 2" descr="K:\HN pics\brain mets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038600"/>
            <a:ext cx="2511258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2133600"/>
            <a:ext cx="22860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LIVER METS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334000"/>
            <a:ext cx="19812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BRAIN METS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4098" name="Picture 2" descr="K:\HN pics\brain mets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0"/>
            <a:ext cx="4073390" cy="27106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2800" y="5257800"/>
            <a:ext cx="19050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2050" name="Picture 2" descr="K:\HN pics\pet scan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3200400" cy="2643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K:\HN pics\hn me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3733800" cy="2400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505200" y="5486400"/>
            <a:ext cx="25146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PET SCAN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pic>
        <p:nvPicPr>
          <p:cNvPr id="4" name="Content Placeholder 3" descr="K:\HN pics\pet sc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828800"/>
            <a:ext cx="4405424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33800" y="5715000"/>
            <a:ext cx="25146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PET SCAN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2209800"/>
            <a:ext cx="5029200" cy="26670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5400" b="1" dirty="0" smtClean="0"/>
              <a:t>Treatment  </a:t>
            </a:r>
            <a:endParaRPr lang="en-US" sz="5400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Surgery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Radiation </a:t>
            </a:r>
            <a:r>
              <a:rPr lang="en-US" dirty="0" smtClean="0"/>
              <a:t>therapy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Chemotherapy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Combinations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</a:t>
            </a:r>
            <a:endParaRPr lang="en-US" dirty="0"/>
          </a:p>
        </p:txBody>
      </p:sp>
      <p:pic>
        <p:nvPicPr>
          <p:cNvPr id="60418" name="Picture 2" descr="K:\HN pics\mand rec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114800"/>
            <a:ext cx="3486150" cy="2420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2" name="Picture 2" descr="K:\HN pics\andy gu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3178803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447800"/>
            <a:ext cx="3170011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Radiotherapy </a:t>
            </a:r>
            <a:endParaRPr lang="en-US" dirty="0"/>
          </a:p>
        </p:txBody>
      </p:sp>
      <p:pic>
        <p:nvPicPr>
          <p:cNvPr id="61442" name="Picture 2" descr="K:\HN pics\h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191000"/>
            <a:ext cx="2844800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43" name="Picture 3" descr="K:\HN pics\hfn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0"/>
            <a:ext cx="34544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44" name="Picture 4" descr="K:\HN pics\hfn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1295400"/>
            <a:ext cx="297180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Chemotherapy </a:t>
            </a:r>
            <a:endParaRPr lang="en-US" dirty="0"/>
          </a:p>
        </p:txBody>
      </p:sp>
      <p:pic>
        <p:nvPicPr>
          <p:cNvPr id="62466" name="Picture 2" descr="K:\HN pics\hfn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362200"/>
            <a:ext cx="354965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2467" name="Picture 3" descr="K:\HN pics\h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038600"/>
            <a:ext cx="3108632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2468" name="Picture 4" descr="K:\HN pics\hn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685800"/>
            <a:ext cx="336103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Minimally invasive surgery</a:t>
            </a:r>
          </a:p>
          <a:p>
            <a:endParaRPr lang="en-US" dirty="0" smtClean="0"/>
          </a:p>
          <a:p>
            <a:r>
              <a:rPr lang="en-US" dirty="0" smtClean="0"/>
              <a:t>Robotic surgery</a:t>
            </a:r>
          </a:p>
          <a:p>
            <a:endParaRPr lang="en-US" dirty="0" smtClean="0"/>
          </a:p>
          <a:p>
            <a:r>
              <a:rPr lang="en-US" dirty="0" smtClean="0"/>
              <a:t>Tissue bioengineering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advances in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Neck Cancers-Anatomy</a:t>
            </a:r>
            <a:endParaRPr lang="en-US" dirty="0"/>
          </a:p>
        </p:txBody>
      </p:sp>
      <p:pic>
        <p:nvPicPr>
          <p:cNvPr id="1026" name="Picture 2" descr="K:\HN pics\saliv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3200400" cy="32004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981200"/>
            <a:ext cx="355735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5334000"/>
            <a:ext cx="30480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SALIVARY GLANDS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5334000"/>
            <a:ext cx="251460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THYROID GLAND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tobacco and alcohol.</a:t>
            </a:r>
          </a:p>
          <a:p>
            <a:endParaRPr lang="en-US" dirty="0" smtClean="0"/>
          </a:p>
          <a:p>
            <a:r>
              <a:rPr lang="en-US" dirty="0" smtClean="0"/>
              <a:t>Use of ventilators, industrial mask filters, protective clothing recommended for occupational exposure.</a:t>
            </a:r>
          </a:p>
          <a:p>
            <a:endParaRPr lang="en-US" dirty="0" smtClean="0"/>
          </a:p>
          <a:p>
            <a:r>
              <a:rPr lang="en-US" dirty="0" smtClean="0"/>
              <a:t>Diet rich in fruits and vegetables give valuable antioxidants.</a:t>
            </a:r>
          </a:p>
          <a:p>
            <a:pPr>
              <a:buNone/>
            </a:pPr>
            <a:r>
              <a:rPr lang="en-US" dirty="0" smtClean="0"/>
              <a:t>	Iodine rich diet for thyroid cancer prevention</a:t>
            </a:r>
          </a:p>
          <a:p>
            <a:endParaRPr lang="en-US" dirty="0" smtClean="0"/>
          </a:p>
          <a:p>
            <a:r>
              <a:rPr lang="en-US" dirty="0" smtClean="0"/>
              <a:t>Avoid midday sun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cancer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head neck cancers are preventable.</a:t>
            </a:r>
          </a:p>
          <a:p>
            <a:endParaRPr lang="en-US" dirty="0" smtClean="0"/>
          </a:p>
          <a:p>
            <a:r>
              <a:rPr lang="en-US" dirty="0" smtClean="0"/>
              <a:t>Regular checkup is helpful.</a:t>
            </a:r>
          </a:p>
          <a:p>
            <a:endParaRPr lang="en-US" dirty="0" smtClean="0"/>
          </a:p>
          <a:p>
            <a:r>
              <a:rPr lang="en-US" dirty="0" smtClean="0"/>
              <a:t>Do not ignore the warning signs.</a:t>
            </a:r>
          </a:p>
          <a:p>
            <a:endParaRPr lang="en-US" dirty="0" smtClean="0"/>
          </a:p>
          <a:p>
            <a:r>
              <a:rPr lang="en-US" dirty="0" smtClean="0"/>
              <a:t>A healthy balanced diet should be the aim.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en-US" dirty="0" smtClean="0">
                <a:blipFill>
                  <a:blip r:embed="rId2"/>
                  <a:tile tx="0" ty="0" sx="100000" sy="100000" flip="none" algn="tl"/>
                </a:blipFill>
              </a:rPr>
              <a:t>Thank you</a:t>
            </a:r>
            <a:endParaRPr lang="en-US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UK : 5-10%</a:t>
            </a:r>
          </a:p>
          <a:p>
            <a:pPr>
              <a:buNone/>
            </a:pPr>
            <a:r>
              <a:rPr lang="en-US" dirty="0" smtClean="0"/>
              <a:t>	Indian subcontinent : 45% of all malignancies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Men are 2-3 times more commonly affected than women.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98% of patients are &gt;40 years of age.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15% will have another cancer in nearby area.</a:t>
            </a:r>
          </a:p>
          <a:p>
            <a:pPr>
              <a:buNone/>
            </a:pPr>
            <a:r>
              <a:rPr lang="en-US" dirty="0" smtClean="0"/>
              <a:t>	10-40% will develop second cancer later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Better patient outcome (prognosis) if diagnosed at an early </a:t>
            </a:r>
            <a:r>
              <a:rPr lang="en-US" dirty="0" smtClean="0"/>
              <a:t>stage, esp. thyroid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Affect 3 most important functions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Breathing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Swallowing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Voice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Obvious deformity after </a:t>
            </a:r>
            <a:r>
              <a:rPr lang="en-US" dirty="0" smtClean="0"/>
              <a:t>treatment.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are </a:t>
            </a:r>
            <a:r>
              <a:rPr lang="en-US" dirty="0" smtClean="0"/>
              <a:t>preventable.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special about HFN cancers?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958</TotalTime>
  <Words>916</Words>
  <Application>Microsoft Office PowerPoint</Application>
  <PresentationFormat>On-screen Show (4:3)</PresentationFormat>
  <Paragraphs>291</Paragraphs>
  <Slides>72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Concourse</vt:lpstr>
      <vt:lpstr>HEAD NECK CANCER-  AWARENESS DRIVE</vt:lpstr>
      <vt:lpstr>What is a CANCER</vt:lpstr>
      <vt:lpstr>What is a CANCER - video</vt:lpstr>
      <vt:lpstr>Head Neck Cancers</vt:lpstr>
      <vt:lpstr>Head Neck Cancers- Anatomy</vt:lpstr>
      <vt:lpstr>Head Neck Cancers- Anatomy</vt:lpstr>
      <vt:lpstr>Head Neck Cancers-Anatomy</vt:lpstr>
      <vt:lpstr>Some statistics…</vt:lpstr>
      <vt:lpstr>What is special about HFN cancers?</vt:lpstr>
      <vt:lpstr>Slide 10</vt:lpstr>
      <vt:lpstr>Causes </vt:lpstr>
      <vt:lpstr>Causes </vt:lpstr>
      <vt:lpstr>Causes </vt:lpstr>
      <vt:lpstr>Causes </vt:lpstr>
      <vt:lpstr>Causes</vt:lpstr>
      <vt:lpstr>Types of HFN cancers</vt:lpstr>
      <vt:lpstr>Slide 17</vt:lpstr>
      <vt:lpstr>Symptoms one must not ignore</vt:lpstr>
      <vt:lpstr>Slide 19</vt:lpstr>
      <vt:lpstr>Slide 20</vt:lpstr>
      <vt:lpstr>Slide 21</vt:lpstr>
      <vt:lpstr>Slide 22</vt:lpstr>
      <vt:lpstr>Hidden areas</vt:lpstr>
      <vt:lpstr>Hidden Areas</vt:lpstr>
      <vt:lpstr>Symptoms </vt:lpstr>
      <vt:lpstr>Nasal examination</vt:lpstr>
      <vt:lpstr>Tumours of Nose &amp; Sinuses</vt:lpstr>
      <vt:lpstr>Tumours of sinuses</vt:lpstr>
      <vt:lpstr>Tumours of sinuses</vt:lpstr>
      <vt:lpstr>Tumours of sinuses</vt:lpstr>
      <vt:lpstr>Symptoms -Pharynx </vt:lpstr>
      <vt:lpstr>Tumour of nasopharynx</vt:lpstr>
      <vt:lpstr>Symptoms -Pharynx </vt:lpstr>
      <vt:lpstr>Oropharynx cancers</vt:lpstr>
      <vt:lpstr>Symptoms -Pharynx </vt:lpstr>
      <vt:lpstr>Hypopharynx/ laryngopharynx Examination</vt:lpstr>
      <vt:lpstr>Hypopharynx/ laryngopharynx Examination</vt:lpstr>
      <vt:lpstr>Hypopharynx/ Laryngopharynx</vt:lpstr>
      <vt:lpstr>Symptoms-Voicebox/ Larynx</vt:lpstr>
      <vt:lpstr>Cancers of voicebox</vt:lpstr>
      <vt:lpstr>Cancers of voicebox</vt:lpstr>
      <vt:lpstr> Cancers of voicebox</vt:lpstr>
      <vt:lpstr>Symptoms-Salivary gland</vt:lpstr>
      <vt:lpstr>Salivary Gland tumours</vt:lpstr>
      <vt:lpstr>Salivary Gland tumours</vt:lpstr>
      <vt:lpstr>Thyroid gland</vt:lpstr>
      <vt:lpstr>Skin cancers</vt:lpstr>
      <vt:lpstr>Symptoms of spread - Neck</vt:lpstr>
      <vt:lpstr>Symptoms of spread - Organs</vt:lpstr>
      <vt:lpstr>Symptoms of spread</vt:lpstr>
      <vt:lpstr>Symptoms of spread</vt:lpstr>
      <vt:lpstr>To summarise the warning signs</vt:lpstr>
      <vt:lpstr>What does the doctor do?</vt:lpstr>
      <vt:lpstr>Slide 54</vt:lpstr>
      <vt:lpstr>Investigations </vt:lpstr>
      <vt:lpstr>Investigations </vt:lpstr>
      <vt:lpstr>Investigations </vt:lpstr>
      <vt:lpstr>Investigations </vt:lpstr>
      <vt:lpstr>Investigations </vt:lpstr>
      <vt:lpstr>Investigations </vt:lpstr>
      <vt:lpstr>Investigations </vt:lpstr>
      <vt:lpstr>Investigations </vt:lpstr>
      <vt:lpstr>Investigations </vt:lpstr>
      <vt:lpstr>Slide 64</vt:lpstr>
      <vt:lpstr>Treatment </vt:lpstr>
      <vt:lpstr>Surgery </vt:lpstr>
      <vt:lpstr>Radiotherapy </vt:lpstr>
      <vt:lpstr>Chemotherapy </vt:lpstr>
      <vt:lpstr>Future advances in treatment</vt:lpstr>
      <vt:lpstr>Prevention of cancer</vt:lpstr>
      <vt:lpstr>Take home message</vt:lpstr>
      <vt:lpstr>Slide 72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NECK CANCER-  AN AWARENESS DRIVE</dc:title>
  <dc:creator>SWATI</dc:creator>
  <cp:lastModifiedBy>SWATI</cp:lastModifiedBy>
  <cp:revision>153</cp:revision>
  <dcterms:created xsi:type="dcterms:W3CDTF">2006-08-16T00:00:00Z</dcterms:created>
  <dcterms:modified xsi:type="dcterms:W3CDTF">2014-05-02T06:37:27Z</dcterms:modified>
</cp:coreProperties>
</file>